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4"/>
  </p:sldMasterIdLst>
  <p:notesMasterIdLst>
    <p:notesMasterId r:id="rId51"/>
  </p:notesMasterIdLst>
  <p:sldIdLst>
    <p:sldId id="256" r:id="rId5"/>
    <p:sldId id="327" r:id="rId6"/>
    <p:sldId id="326" r:id="rId7"/>
    <p:sldId id="329" r:id="rId8"/>
    <p:sldId id="335" r:id="rId9"/>
    <p:sldId id="340" r:id="rId10"/>
    <p:sldId id="349" r:id="rId11"/>
    <p:sldId id="352" r:id="rId12"/>
    <p:sldId id="364" r:id="rId13"/>
    <p:sldId id="328" r:id="rId14"/>
    <p:sldId id="336" r:id="rId15"/>
    <p:sldId id="330" r:id="rId16"/>
    <p:sldId id="331" r:id="rId17"/>
    <p:sldId id="332" r:id="rId18"/>
    <p:sldId id="333" r:id="rId19"/>
    <p:sldId id="339" r:id="rId20"/>
    <p:sldId id="337" r:id="rId21"/>
    <p:sldId id="334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350" r:id="rId30"/>
    <p:sldId id="351" r:id="rId31"/>
    <p:sldId id="353" r:id="rId32"/>
    <p:sldId id="354" r:id="rId33"/>
    <p:sldId id="355" r:id="rId34"/>
    <p:sldId id="356" r:id="rId35"/>
    <p:sldId id="357" r:id="rId36"/>
    <p:sldId id="358" r:id="rId37"/>
    <p:sldId id="359" r:id="rId38"/>
    <p:sldId id="360" r:id="rId39"/>
    <p:sldId id="361" r:id="rId40"/>
    <p:sldId id="362" r:id="rId41"/>
    <p:sldId id="363" r:id="rId42"/>
    <p:sldId id="365" r:id="rId43"/>
    <p:sldId id="366" r:id="rId44"/>
    <p:sldId id="367" r:id="rId45"/>
    <p:sldId id="368" r:id="rId46"/>
    <p:sldId id="370" r:id="rId47"/>
    <p:sldId id="369" r:id="rId48"/>
    <p:sldId id="371" r:id="rId49"/>
    <p:sldId id="372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46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92AE"/>
    <a:srgbClr val="666666"/>
    <a:srgbClr val="D6763A"/>
    <a:srgbClr val="10181F"/>
    <a:srgbClr val="A8ACB1"/>
    <a:srgbClr val="F6528B"/>
    <a:srgbClr val="9CA66F"/>
    <a:srgbClr val="68A3D9"/>
    <a:srgbClr val="8B120C"/>
    <a:srgbClr val="E0C6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ED4A24-2CA0-410C-9631-66650F1FA1DA}" v="241" dt="2024-12-12T09:13:31.3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52" autoAdjust="0"/>
    <p:restoredTop sz="96247" autoAdjust="0"/>
  </p:normalViewPr>
  <p:slideViewPr>
    <p:cSldViewPr snapToGrid="0">
      <p:cViewPr varScale="1">
        <p:scale>
          <a:sx n="124" d="100"/>
          <a:sy n="124" d="100"/>
        </p:scale>
        <p:origin x="3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Fish" userId="a7da7ee9-c8b8-438c-b480-d75deb475df8" providerId="ADAL" clId="{D8ED4A24-2CA0-410C-9631-66650F1FA1DA}"/>
    <pc:docChg chg="undo custSel addSld delSld modSld sldOrd modShowInfo">
      <pc:chgData name="Mike Fish" userId="a7da7ee9-c8b8-438c-b480-d75deb475df8" providerId="ADAL" clId="{D8ED4A24-2CA0-410C-9631-66650F1FA1DA}" dt="2024-12-12T09:15:43.680" v="3978" actId="14100"/>
      <pc:docMkLst>
        <pc:docMk/>
      </pc:docMkLst>
      <pc:sldChg chg="addSp modSp mod">
        <pc:chgData name="Mike Fish" userId="a7da7ee9-c8b8-438c-b480-d75deb475df8" providerId="ADAL" clId="{D8ED4A24-2CA0-410C-9631-66650F1FA1DA}" dt="2024-12-10T12:47:52.742" v="3704" actId="1076"/>
        <pc:sldMkLst>
          <pc:docMk/>
          <pc:sldMk cId="109857222" sldId="256"/>
        </pc:sldMkLst>
        <pc:spChg chg="add mod">
          <ac:chgData name="Mike Fish" userId="a7da7ee9-c8b8-438c-b480-d75deb475df8" providerId="ADAL" clId="{D8ED4A24-2CA0-410C-9631-66650F1FA1DA}" dt="2024-12-10T12:47:52.742" v="3704" actId="1076"/>
          <ac:spMkLst>
            <pc:docMk/>
            <pc:sldMk cId="109857222" sldId="256"/>
            <ac:spMk id="3" creationId="{4368408D-7334-0DB0-B0DE-9D9946DA854E}"/>
          </ac:spMkLst>
        </pc:spChg>
      </pc:sldChg>
      <pc:sldChg chg="addSp delSp modSp mod modTransition">
        <pc:chgData name="Mike Fish" userId="a7da7ee9-c8b8-438c-b480-d75deb475df8" providerId="ADAL" clId="{D8ED4A24-2CA0-410C-9631-66650F1FA1DA}" dt="2024-12-10T12:50:41.908" v="3792" actId="14100"/>
        <pc:sldMkLst>
          <pc:docMk/>
          <pc:sldMk cId="2706961953" sldId="326"/>
        </pc:sldMkLst>
        <pc:spChg chg="mod">
          <ac:chgData name="Mike Fish" userId="a7da7ee9-c8b8-438c-b480-d75deb475df8" providerId="ADAL" clId="{D8ED4A24-2CA0-410C-9631-66650F1FA1DA}" dt="2024-12-09T14:27:37.658" v="1177" actId="20577"/>
          <ac:spMkLst>
            <pc:docMk/>
            <pc:sldMk cId="2706961953" sldId="326"/>
            <ac:spMk id="2" creationId="{2E44EFA9-5B9C-4E35-14E0-5BB95CA05DBB}"/>
          </ac:spMkLst>
        </pc:spChg>
        <pc:spChg chg="add mod">
          <ac:chgData name="Mike Fish" userId="a7da7ee9-c8b8-438c-b480-d75deb475df8" providerId="ADAL" clId="{D8ED4A24-2CA0-410C-9631-66650F1FA1DA}" dt="2024-12-10T11:22:57.092" v="2043" actId="1038"/>
          <ac:spMkLst>
            <pc:docMk/>
            <pc:sldMk cId="2706961953" sldId="326"/>
            <ac:spMk id="3" creationId="{B77C0C4E-1339-43E0-A124-599C3E7A4F75}"/>
          </ac:spMkLst>
        </pc:spChg>
        <pc:spChg chg="add mod">
          <ac:chgData name="Mike Fish" userId="a7da7ee9-c8b8-438c-b480-d75deb475df8" providerId="ADAL" clId="{D8ED4A24-2CA0-410C-9631-66650F1FA1DA}" dt="2024-12-10T11:22:57.092" v="2043" actId="1038"/>
          <ac:spMkLst>
            <pc:docMk/>
            <pc:sldMk cId="2706961953" sldId="326"/>
            <ac:spMk id="4" creationId="{363A9F05-CF60-C91B-95B3-BAE2A2D9B8DF}"/>
          </ac:spMkLst>
        </pc:spChg>
        <pc:spChg chg="add mod">
          <ac:chgData name="Mike Fish" userId="a7da7ee9-c8b8-438c-b480-d75deb475df8" providerId="ADAL" clId="{D8ED4A24-2CA0-410C-9631-66650F1FA1DA}" dt="2024-12-10T11:22:57.092" v="2043" actId="1038"/>
          <ac:spMkLst>
            <pc:docMk/>
            <pc:sldMk cId="2706961953" sldId="326"/>
            <ac:spMk id="5" creationId="{0F58DAF8-16B3-B2F6-AC61-ED4469ADB339}"/>
          </ac:spMkLst>
        </pc:spChg>
        <pc:spChg chg="add mod">
          <ac:chgData name="Mike Fish" userId="a7da7ee9-c8b8-438c-b480-d75deb475df8" providerId="ADAL" clId="{D8ED4A24-2CA0-410C-9631-66650F1FA1DA}" dt="2024-12-10T11:22:57.092" v="2043" actId="1038"/>
          <ac:spMkLst>
            <pc:docMk/>
            <pc:sldMk cId="2706961953" sldId="326"/>
            <ac:spMk id="6" creationId="{63004E65-CDEB-2381-C831-1B4B1441A50B}"/>
          </ac:spMkLst>
        </pc:spChg>
        <pc:spChg chg="add mod">
          <ac:chgData name="Mike Fish" userId="a7da7ee9-c8b8-438c-b480-d75deb475df8" providerId="ADAL" clId="{D8ED4A24-2CA0-410C-9631-66650F1FA1DA}" dt="2024-12-10T11:22:57.092" v="2043" actId="1038"/>
          <ac:spMkLst>
            <pc:docMk/>
            <pc:sldMk cId="2706961953" sldId="326"/>
            <ac:spMk id="7" creationId="{9666D563-B86B-295D-25A3-4CE8AEB13C4F}"/>
          </ac:spMkLst>
        </pc:spChg>
        <pc:spChg chg="add mod">
          <ac:chgData name="Mike Fish" userId="a7da7ee9-c8b8-438c-b480-d75deb475df8" providerId="ADAL" clId="{D8ED4A24-2CA0-410C-9631-66650F1FA1DA}" dt="2024-12-10T11:22:57.092" v="2043" actId="1038"/>
          <ac:spMkLst>
            <pc:docMk/>
            <pc:sldMk cId="2706961953" sldId="326"/>
            <ac:spMk id="8" creationId="{B285EC69-476D-8E1E-B720-A23C7BCCD9CD}"/>
          </ac:spMkLst>
        </pc:spChg>
        <pc:spChg chg="add mod">
          <ac:chgData name="Mike Fish" userId="a7da7ee9-c8b8-438c-b480-d75deb475df8" providerId="ADAL" clId="{D8ED4A24-2CA0-410C-9631-66650F1FA1DA}" dt="2024-12-10T11:22:57.092" v="2043" actId="1038"/>
          <ac:spMkLst>
            <pc:docMk/>
            <pc:sldMk cId="2706961953" sldId="326"/>
            <ac:spMk id="9" creationId="{FC45FB31-0C04-3CFF-8F3A-FC568D1BC951}"/>
          </ac:spMkLst>
        </pc:spChg>
        <pc:spChg chg="add mod">
          <ac:chgData name="Mike Fish" userId="a7da7ee9-c8b8-438c-b480-d75deb475df8" providerId="ADAL" clId="{D8ED4A24-2CA0-410C-9631-66650F1FA1DA}" dt="2024-12-10T11:22:57.092" v="2043" actId="1038"/>
          <ac:spMkLst>
            <pc:docMk/>
            <pc:sldMk cId="2706961953" sldId="326"/>
            <ac:spMk id="10" creationId="{32798DDF-B638-19CA-8CFA-4B89B65FEC01}"/>
          </ac:spMkLst>
        </pc:spChg>
        <pc:spChg chg="add mod">
          <ac:chgData name="Mike Fish" userId="a7da7ee9-c8b8-438c-b480-d75deb475df8" providerId="ADAL" clId="{D8ED4A24-2CA0-410C-9631-66650F1FA1DA}" dt="2024-12-10T11:22:57.092" v="2043" actId="1038"/>
          <ac:spMkLst>
            <pc:docMk/>
            <pc:sldMk cId="2706961953" sldId="326"/>
            <ac:spMk id="11" creationId="{7806A168-09CE-346F-5F28-B311F4ED70F4}"/>
          </ac:spMkLst>
        </pc:spChg>
        <pc:spChg chg="add mod">
          <ac:chgData name="Mike Fish" userId="a7da7ee9-c8b8-438c-b480-d75deb475df8" providerId="ADAL" clId="{D8ED4A24-2CA0-410C-9631-66650F1FA1DA}" dt="2024-12-10T11:22:57.092" v="2043" actId="1038"/>
          <ac:spMkLst>
            <pc:docMk/>
            <pc:sldMk cId="2706961953" sldId="326"/>
            <ac:spMk id="12" creationId="{99D592A0-5FAC-C54B-6671-D6497E9193E9}"/>
          </ac:spMkLst>
        </pc:spChg>
        <pc:spChg chg="add mod">
          <ac:chgData name="Mike Fish" userId="a7da7ee9-c8b8-438c-b480-d75deb475df8" providerId="ADAL" clId="{D8ED4A24-2CA0-410C-9631-66650F1FA1DA}" dt="2024-12-10T11:22:57.092" v="2043" actId="1038"/>
          <ac:spMkLst>
            <pc:docMk/>
            <pc:sldMk cId="2706961953" sldId="326"/>
            <ac:spMk id="13" creationId="{40C0A305-D535-F552-1AD1-935FA39091FD}"/>
          </ac:spMkLst>
        </pc:spChg>
        <pc:spChg chg="add del mod">
          <ac:chgData name="Mike Fish" userId="a7da7ee9-c8b8-438c-b480-d75deb475df8" providerId="ADAL" clId="{D8ED4A24-2CA0-410C-9631-66650F1FA1DA}" dt="2024-12-10T12:49:24.437" v="3769" actId="478"/>
          <ac:spMkLst>
            <pc:docMk/>
            <pc:sldMk cId="2706961953" sldId="326"/>
            <ac:spMk id="15" creationId="{147CB8FA-2FB3-43D4-0FB2-6AFF273A4F30}"/>
          </ac:spMkLst>
        </pc:spChg>
        <pc:spChg chg="add mod">
          <ac:chgData name="Mike Fish" userId="a7da7ee9-c8b8-438c-b480-d75deb475df8" providerId="ADAL" clId="{D8ED4A24-2CA0-410C-9631-66650F1FA1DA}" dt="2024-12-10T12:50:41.908" v="3792" actId="14100"/>
          <ac:spMkLst>
            <pc:docMk/>
            <pc:sldMk cId="2706961953" sldId="326"/>
            <ac:spMk id="17" creationId="{6DBC69AE-342B-ED94-477D-6DD921FECF66}"/>
          </ac:spMkLst>
        </pc:spChg>
        <pc:spChg chg="del">
          <ac:chgData name="Mike Fish" userId="a7da7ee9-c8b8-438c-b480-d75deb475df8" providerId="ADAL" clId="{D8ED4A24-2CA0-410C-9631-66650F1FA1DA}" dt="2024-12-09T09:31:15.516" v="778" actId="478"/>
          <ac:spMkLst>
            <pc:docMk/>
            <pc:sldMk cId="2706961953" sldId="326"/>
            <ac:spMk id="24" creationId="{423CFBF2-7EC0-0827-C4FD-2DF47740229F}"/>
          </ac:spMkLst>
        </pc:spChg>
        <pc:spChg chg="del">
          <ac:chgData name="Mike Fish" userId="a7da7ee9-c8b8-438c-b480-d75deb475df8" providerId="ADAL" clId="{D8ED4A24-2CA0-410C-9631-66650F1FA1DA}" dt="2024-12-09T09:31:17.201" v="779" actId="478"/>
          <ac:spMkLst>
            <pc:docMk/>
            <pc:sldMk cId="2706961953" sldId="326"/>
            <ac:spMk id="25" creationId="{6722991E-18E7-11BF-C842-175395098371}"/>
          </ac:spMkLst>
        </pc:spChg>
        <pc:spChg chg="del mod">
          <ac:chgData name="Mike Fish" userId="a7da7ee9-c8b8-438c-b480-d75deb475df8" providerId="ADAL" clId="{D8ED4A24-2CA0-410C-9631-66650F1FA1DA}" dt="2024-12-09T09:31:19.361" v="780" actId="478"/>
          <ac:spMkLst>
            <pc:docMk/>
            <pc:sldMk cId="2706961953" sldId="326"/>
            <ac:spMk id="26" creationId="{E3055ADB-273C-7E19-9931-E822B22CC22A}"/>
          </ac:spMkLst>
        </pc:spChg>
        <pc:spChg chg="del">
          <ac:chgData name="Mike Fish" userId="a7da7ee9-c8b8-438c-b480-d75deb475df8" providerId="ADAL" clId="{D8ED4A24-2CA0-410C-9631-66650F1FA1DA}" dt="2024-12-09T09:31:20.853" v="781" actId="478"/>
          <ac:spMkLst>
            <pc:docMk/>
            <pc:sldMk cId="2706961953" sldId="326"/>
            <ac:spMk id="27" creationId="{69B7737E-0C52-B175-8359-9365B65C8221}"/>
          </ac:spMkLst>
        </pc:spChg>
        <pc:spChg chg="del mod">
          <ac:chgData name="Mike Fish" userId="a7da7ee9-c8b8-438c-b480-d75deb475df8" providerId="ADAL" clId="{D8ED4A24-2CA0-410C-9631-66650F1FA1DA}" dt="2024-12-09T09:31:22.691" v="782" actId="478"/>
          <ac:spMkLst>
            <pc:docMk/>
            <pc:sldMk cId="2706961953" sldId="326"/>
            <ac:spMk id="28" creationId="{F0EA999E-3B68-028F-2DB6-66AA16BE7B13}"/>
          </ac:spMkLst>
        </pc:spChg>
        <pc:spChg chg="mod">
          <ac:chgData name="Mike Fish" userId="a7da7ee9-c8b8-438c-b480-d75deb475df8" providerId="ADAL" clId="{D8ED4A24-2CA0-410C-9631-66650F1FA1DA}" dt="2024-12-10T11:22:57.092" v="2043" actId="1038"/>
          <ac:spMkLst>
            <pc:docMk/>
            <pc:sldMk cId="2706961953" sldId="326"/>
            <ac:spMk id="31" creationId="{C3BF63E7-BFE4-DAD5-F427-5667A9E37D82}"/>
          </ac:spMkLst>
        </pc:spChg>
        <pc:spChg chg="mod">
          <ac:chgData name="Mike Fish" userId="a7da7ee9-c8b8-438c-b480-d75deb475df8" providerId="ADAL" clId="{D8ED4A24-2CA0-410C-9631-66650F1FA1DA}" dt="2024-12-10T11:22:57.092" v="2043" actId="1038"/>
          <ac:spMkLst>
            <pc:docMk/>
            <pc:sldMk cId="2706961953" sldId="326"/>
            <ac:spMk id="32" creationId="{048FD919-B9B0-95BA-5B61-BFABEF081F1C}"/>
          </ac:spMkLst>
        </pc:spChg>
        <pc:spChg chg="mod">
          <ac:chgData name="Mike Fish" userId="a7da7ee9-c8b8-438c-b480-d75deb475df8" providerId="ADAL" clId="{D8ED4A24-2CA0-410C-9631-66650F1FA1DA}" dt="2024-12-10T11:22:57.092" v="2043" actId="1038"/>
          <ac:spMkLst>
            <pc:docMk/>
            <pc:sldMk cId="2706961953" sldId="326"/>
            <ac:spMk id="33" creationId="{CD227A51-9B68-44F3-5E9E-A268EBA44BB1}"/>
          </ac:spMkLst>
        </pc:spChg>
        <pc:spChg chg="mod">
          <ac:chgData name="Mike Fish" userId="a7da7ee9-c8b8-438c-b480-d75deb475df8" providerId="ADAL" clId="{D8ED4A24-2CA0-410C-9631-66650F1FA1DA}" dt="2024-12-10T11:22:57.092" v="2043" actId="1038"/>
          <ac:spMkLst>
            <pc:docMk/>
            <pc:sldMk cId="2706961953" sldId="326"/>
            <ac:spMk id="34" creationId="{9D306401-B26D-DCCA-A204-5473829740AB}"/>
          </ac:spMkLst>
        </pc:spChg>
        <pc:spChg chg="mod">
          <ac:chgData name="Mike Fish" userId="a7da7ee9-c8b8-438c-b480-d75deb475df8" providerId="ADAL" clId="{D8ED4A24-2CA0-410C-9631-66650F1FA1DA}" dt="2024-12-10T11:22:57.092" v="2043" actId="1038"/>
          <ac:spMkLst>
            <pc:docMk/>
            <pc:sldMk cId="2706961953" sldId="326"/>
            <ac:spMk id="35" creationId="{A074B525-CAA2-2207-CA50-C90B0A690878}"/>
          </ac:spMkLst>
        </pc:spChg>
        <pc:spChg chg="mod">
          <ac:chgData name="Mike Fish" userId="a7da7ee9-c8b8-438c-b480-d75deb475df8" providerId="ADAL" clId="{D8ED4A24-2CA0-410C-9631-66650F1FA1DA}" dt="2024-12-10T11:22:57.092" v="2043" actId="1038"/>
          <ac:spMkLst>
            <pc:docMk/>
            <pc:sldMk cId="2706961953" sldId="326"/>
            <ac:spMk id="36" creationId="{711D81FD-6E67-32EE-F044-619B69120421}"/>
          </ac:spMkLst>
        </pc:spChg>
        <pc:grpChg chg="del">
          <ac:chgData name="Mike Fish" userId="a7da7ee9-c8b8-438c-b480-d75deb475df8" providerId="ADAL" clId="{D8ED4A24-2CA0-410C-9631-66650F1FA1DA}" dt="2024-12-09T09:31:31.644" v="783" actId="165"/>
          <ac:grpSpMkLst>
            <pc:docMk/>
            <pc:sldMk cId="2706961953" sldId="326"/>
            <ac:grpSpMk id="18" creationId="{6DBAE5A0-2CB9-E0E8-D36F-1356B71FF042}"/>
          </ac:grpSpMkLst>
        </pc:grpChg>
        <pc:grpChg chg="del">
          <ac:chgData name="Mike Fish" userId="a7da7ee9-c8b8-438c-b480-d75deb475df8" providerId="ADAL" clId="{D8ED4A24-2CA0-410C-9631-66650F1FA1DA}" dt="2024-12-09T09:32:55.155" v="791" actId="165"/>
          <ac:grpSpMkLst>
            <pc:docMk/>
            <pc:sldMk cId="2706961953" sldId="326"/>
            <ac:grpSpMk id="23" creationId="{FC5D48C9-605C-1AD1-1F90-0B90CBA09D3A}"/>
          </ac:grpSpMkLst>
        </pc:grpChg>
        <pc:picChg chg="mod topLvl modCrop">
          <ac:chgData name="Mike Fish" userId="a7da7ee9-c8b8-438c-b480-d75deb475df8" providerId="ADAL" clId="{D8ED4A24-2CA0-410C-9631-66650F1FA1DA}" dt="2024-12-10T11:22:57.092" v="2043" actId="1038"/>
          <ac:picMkLst>
            <pc:docMk/>
            <pc:sldMk cId="2706961953" sldId="326"/>
            <ac:picMk id="14" creationId="{6129E3CE-CA21-842C-7F3A-73481A323DF9}"/>
          </ac:picMkLst>
        </pc:picChg>
        <pc:picChg chg="mod topLvl modCrop">
          <ac:chgData name="Mike Fish" userId="a7da7ee9-c8b8-438c-b480-d75deb475df8" providerId="ADAL" clId="{D8ED4A24-2CA0-410C-9631-66650F1FA1DA}" dt="2024-12-10T11:22:57.092" v="2043" actId="1038"/>
          <ac:picMkLst>
            <pc:docMk/>
            <pc:sldMk cId="2706961953" sldId="326"/>
            <ac:picMk id="16" creationId="{BAB91B56-4E4D-CC54-3EAE-EEBF18E9CD07}"/>
          </ac:picMkLst>
        </pc:picChg>
        <pc:picChg chg="mod topLvl modCrop">
          <ac:chgData name="Mike Fish" userId="a7da7ee9-c8b8-438c-b480-d75deb475df8" providerId="ADAL" clId="{D8ED4A24-2CA0-410C-9631-66650F1FA1DA}" dt="2024-12-10T11:22:57.092" v="2043" actId="1038"/>
          <ac:picMkLst>
            <pc:docMk/>
            <pc:sldMk cId="2706961953" sldId="326"/>
            <ac:picMk id="20" creationId="{318EA9F1-A453-5236-CC3E-BA94F0700469}"/>
          </ac:picMkLst>
        </pc:picChg>
        <pc:picChg chg="mod topLvl modCrop">
          <ac:chgData name="Mike Fish" userId="a7da7ee9-c8b8-438c-b480-d75deb475df8" providerId="ADAL" clId="{D8ED4A24-2CA0-410C-9631-66650F1FA1DA}" dt="2024-12-10T11:22:57.092" v="2043" actId="1038"/>
          <ac:picMkLst>
            <pc:docMk/>
            <pc:sldMk cId="2706961953" sldId="326"/>
            <ac:picMk id="22" creationId="{5B677CBD-FB65-9C38-BBF7-E8607EC7B484}"/>
          </ac:picMkLst>
        </pc:picChg>
      </pc:sldChg>
      <pc:sldChg chg="addSp modSp mod">
        <pc:chgData name="Mike Fish" userId="a7da7ee9-c8b8-438c-b480-d75deb475df8" providerId="ADAL" clId="{D8ED4A24-2CA0-410C-9631-66650F1FA1DA}" dt="2024-12-10T12:49:02.841" v="3767" actId="6549"/>
        <pc:sldMkLst>
          <pc:docMk/>
          <pc:sldMk cId="2918526209" sldId="327"/>
        </pc:sldMkLst>
        <pc:spChg chg="add mod">
          <ac:chgData name="Mike Fish" userId="a7da7ee9-c8b8-438c-b480-d75deb475df8" providerId="ADAL" clId="{D8ED4A24-2CA0-410C-9631-66650F1FA1DA}" dt="2024-12-10T12:49:02.841" v="3767" actId="6549"/>
          <ac:spMkLst>
            <pc:docMk/>
            <pc:sldMk cId="2918526209" sldId="327"/>
            <ac:spMk id="4" creationId="{57FF445A-A208-6B70-65C1-FCDD2C024C03}"/>
          </ac:spMkLst>
        </pc:spChg>
      </pc:sldChg>
      <pc:sldChg chg="modTransition">
        <pc:chgData name="Mike Fish" userId="a7da7ee9-c8b8-438c-b480-d75deb475df8" providerId="ADAL" clId="{D8ED4A24-2CA0-410C-9631-66650F1FA1DA}" dt="2024-12-09T10:13:00.739" v="1029"/>
        <pc:sldMkLst>
          <pc:docMk/>
          <pc:sldMk cId="1781730856" sldId="328"/>
        </pc:sldMkLst>
      </pc:sldChg>
      <pc:sldChg chg="addSp delSp modSp mod modTransition">
        <pc:chgData name="Mike Fish" userId="a7da7ee9-c8b8-438c-b480-d75deb475df8" providerId="ADAL" clId="{D8ED4A24-2CA0-410C-9631-66650F1FA1DA}" dt="2024-12-11T08:34:58.874" v="3796" actId="3626"/>
        <pc:sldMkLst>
          <pc:docMk/>
          <pc:sldMk cId="916588817" sldId="329"/>
        </pc:sldMkLst>
        <pc:spChg chg="add mod">
          <ac:chgData name="Mike Fish" userId="a7da7ee9-c8b8-438c-b480-d75deb475df8" providerId="ADAL" clId="{D8ED4A24-2CA0-410C-9631-66650F1FA1DA}" dt="2024-12-10T11:29:37.010" v="2225" actId="3626"/>
          <ac:spMkLst>
            <pc:docMk/>
            <pc:sldMk cId="916588817" sldId="329"/>
            <ac:spMk id="3" creationId="{5EE05BF4-9A27-71CF-39B0-B7E49ABA42B5}"/>
          </ac:spMkLst>
        </pc:spChg>
        <pc:spChg chg="add mod">
          <ac:chgData name="Mike Fish" userId="a7da7ee9-c8b8-438c-b480-d75deb475df8" providerId="ADAL" clId="{D8ED4A24-2CA0-410C-9631-66650F1FA1DA}" dt="2024-12-10T11:30:03.745" v="2229"/>
          <ac:spMkLst>
            <pc:docMk/>
            <pc:sldMk cId="916588817" sldId="329"/>
            <ac:spMk id="5" creationId="{FCF27502-8B80-E92C-0628-C7CC47431B08}"/>
          </ac:spMkLst>
        </pc:spChg>
        <pc:spChg chg="add mod">
          <ac:chgData name="Mike Fish" userId="a7da7ee9-c8b8-438c-b480-d75deb475df8" providerId="ADAL" clId="{D8ED4A24-2CA0-410C-9631-66650F1FA1DA}" dt="2024-12-10T11:30:11.180" v="2230"/>
          <ac:spMkLst>
            <pc:docMk/>
            <pc:sldMk cId="916588817" sldId="329"/>
            <ac:spMk id="6" creationId="{3908C437-0912-E9A4-D5C1-BD25E22A79F7}"/>
          </ac:spMkLst>
        </pc:spChg>
        <pc:spChg chg="add mod">
          <ac:chgData name="Mike Fish" userId="a7da7ee9-c8b8-438c-b480-d75deb475df8" providerId="ADAL" clId="{D8ED4A24-2CA0-410C-9631-66650F1FA1DA}" dt="2024-12-10T11:30:18.775" v="2231"/>
          <ac:spMkLst>
            <pc:docMk/>
            <pc:sldMk cId="916588817" sldId="329"/>
            <ac:spMk id="7" creationId="{E095AD19-7EB3-D290-8456-CA54D782049F}"/>
          </ac:spMkLst>
        </pc:spChg>
        <pc:spChg chg="add mod">
          <ac:chgData name="Mike Fish" userId="a7da7ee9-c8b8-438c-b480-d75deb475df8" providerId="ADAL" clId="{D8ED4A24-2CA0-410C-9631-66650F1FA1DA}" dt="2024-12-10T11:30:29.524" v="2232"/>
          <ac:spMkLst>
            <pc:docMk/>
            <pc:sldMk cId="916588817" sldId="329"/>
            <ac:spMk id="8" creationId="{42339D40-15B1-F85C-614D-0D4981A9C7FF}"/>
          </ac:spMkLst>
        </pc:spChg>
        <pc:graphicFrameChg chg="modGraphic">
          <ac:chgData name="Mike Fish" userId="a7da7ee9-c8b8-438c-b480-d75deb475df8" providerId="ADAL" clId="{D8ED4A24-2CA0-410C-9631-66650F1FA1DA}" dt="2024-12-09T10:10:36.026" v="1014" actId="27116"/>
          <ac:graphicFrameMkLst>
            <pc:docMk/>
            <pc:sldMk cId="916588817" sldId="329"/>
            <ac:graphicFrameMk id="4" creationId="{EB9243C6-7D7C-0FC6-945B-16DE4ED7B7F1}"/>
          </ac:graphicFrameMkLst>
        </pc:graphicFrameChg>
        <pc:graphicFrameChg chg="add del mod modGraphic">
          <ac:chgData name="Mike Fish" userId="a7da7ee9-c8b8-438c-b480-d75deb475df8" providerId="ADAL" clId="{D8ED4A24-2CA0-410C-9631-66650F1FA1DA}" dt="2024-12-09T10:19:02.440" v="1069" actId="478"/>
          <ac:graphicFrameMkLst>
            <pc:docMk/>
            <pc:sldMk cId="916588817" sldId="329"/>
            <ac:graphicFrameMk id="5" creationId="{01C01920-E6FB-221C-BF73-5F83FD49FD0A}"/>
          </ac:graphicFrameMkLst>
        </pc:graphicFrameChg>
        <pc:graphicFrameChg chg="modGraphic">
          <ac:chgData name="Mike Fish" userId="a7da7ee9-c8b8-438c-b480-d75deb475df8" providerId="ADAL" clId="{D8ED4A24-2CA0-410C-9631-66650F1FA1DA}" dt="2024-12-09T10:10:44.441" v="1016" actId="27116"/>
          <ac:graphicFrameMkLst>
            <pc:docMk/>
            <pc:sldMk cId="916588817" sldId="329"/>
            <ac:graphicFrameMk id="44" creationId="{FF73659F-8FDC-86C6-AE57-4930CD25468E}"/>
          </ac:graphicFrameMkLst>
        </pc:graphicFrameChg>
        <pc:graphicFrameChg chg="modGraphic">
          <ac:chgData name="Mike Fish" userId="a7da7ee9-c8b8-438c-b480-d75deb475df8" providerId="ADAL" clId="{D8ED4A24-2CA0-410C-9631-66650F1FA1DA}" dt="2024-12-09T10:10:49.150" v="1018" actId="27116"/>
          <ac:graphicFrameMkLst>
            <pc:docMk/>
            <pc:sldMk cId="916588817" sldId="329"/>
            <ac:graphicFrameMk id="46" creationId="{364E16B1-1C53-C9FF-E7E0-8E0BF77CD4DB}"/>
          </ac:graphicFrameMkLst>
        </pc:graphicFrameChg>
        <pc:graphicFrameChg chg="modGraphic">
          <ac:chgData name="Mike Fish" userId="a7da7ee9-c8b8-438c-b480-d75deb475df8" providerId="ADAL" clId="{D8ED4A24-2CA0-410C-9631-66650F1FA1DA}" dt="2024-12-09T10:10:51.709" v="1020" actId="27116"/>
          <ac:graphicFrameMkLst>
            <pc:docMk/>
            <pc:sldMk cId="916588817" sldId="329"/>
            <ac:graphicFrameMk id="48" creationId="{367E1BE7-9578-C6AC-BCD6-6D4A7D50F7C4}"/>
          </ac:graphicFrameMkLst>
        </pc:graphicFrameChg>
        <pc:graphicFrameChg chg="mod modGraphic">
          <ac:chgData name="Mike Fish" userId="a7da7ee9-c8b8-438c-b480-d75deb475df8" providerId="ADAL" clId="{D8ED4A24-2CA0-410C-9631-66650F1FA1DA}" dt="2024-12-10T11:27:42.969" v="2163" actId="1076"/>
          <ac:graphicFrameMkLst>
            <pc:docMk/>
            <pc:sldMk cId="916588817" sldId="329"/>
            <ac:graphicFrameMk id="50" creationId="{E7D3031C-E918-8046-51E4-936D2F93FF5F}"/>
          </ac:graphicFrameMkLst>
        </pc:graphicFrameChg>
        <pc:picChg chg="mod">
          <ac:chgData name="Mike Fish" userId="a7da7ee9-c8b8-438c-b480-d75deb475df8" providerId="ADAL" clId="{D8ED4A24-2CA0-410C-9631-66650F1FA1DA}" dt="2024-12-11T08:34:47.854" v="3794" actId="3626"/>
          <ac:picMkLst>
            <pc:docMk/>
            <pc:sldMk cId="916588817" sldId="329"/>
            <ac:picMk id="14" creationId="{EF68453C-78CE-87F8-AFBC-1417BED110A8}"/>
          </ac:picMkLst>
        </pc:picChg>
        <pc:picChg chg="mod">
          <ac:chgData name="Mike Fish" userId="a7da7ee9-c8b8-438c-b480-d75deb475df8" providerId="ADAL" clId="{D8ED4A24-2CA0-410C-9631-66650F1FA1DA}" dt="2024-12-11T08:34:58.874" v="3796" actId="3626"/>
          <ac:picMkLst>
            <pc:docMk/>
            <pc:sldMk cId="916588817" sldId="329"/>
            <ac:picMk id="70" creationId="{F225DAD1-8DB2-69EF-B6E8-DC03CE22617F}"/>
          </ac:picMkLst>
        </pc:picChg>
        <pc:picChg chg="mod">
          <ac:chgData name="Mike Fish" userId="a7da7ee9-c8b8-438c-b480-d75deb475df8" providerId="ADAL" clId="{D8ED4A24-2CA0-410C-9631-66650F1FA1DA}" dt="2024-12-11T08:34:56.132" v="3795" actId="3626"/>
          <ac:picMkLst>
            <pc:docMk/>
            <pc:sldMk cId="916588817" sldId="329"/>
            <ac:picMk id="71" creationId="{C9D66865-35BA-AE82-5A3F-3C7F8A1F9AEA}"/>
          </ac:picMkLst>
        </pc:picChg>
      </pc:sldChg>
      <pc:sldChg chg="addSp modSp mod modTransition">
        <pc:chgData name="Mike Fish" userId="a7da7ee9-c8b8-438c-b480-d75deb475df8" providerId="ADAL" clId="{D8ED4A24-2CA0-410C-9631-66650F1FA1DA}" dt="2024-12-09T14:32:01.792" v="1313" actId="120"/>
        <pc:sldMkLst>
          <pc:docMk/>
          <pc:sldMk cId="3285378055" sldId="330"/>
        </pc:sldMkLst>
        <pc:spChg chg="add mod">
          <ac:chgData name="Mike Fish" userId="a7da7ee9-c8b8-438c-b480-d75deb475df8" providerId="ADAL" clId="{D8ED4A24-2CA0-410C-9631-66650F1FA1DA}" dt="2024-12-09T10:23:35.166" v="1108" actId="2085"/>
          <ac:spMkLst>
            <pc:docMk/>
            <pc:sldMk cId="3285378055" sldId="330"/>
            <ac:spMk id="3" creationId="{56C70F0E-44C3-A4AB-CA66-FCF8D4C3CFE2}"/>
          </ac:spMkLst>
        </pc:spChg>
        <pc:spChg chg="add mod">
          <ac:chgData name="Mike Fish" userId="a7da7ee9-c8b8-438c-b480-d75deb475df8" providerId="ADAL" clId="{D8ED4A24-2CA0-410C-9631-66650F1FA1DA}" dt="2024-12-09T14:32:01.792" v="1313" actId="120"/>
          <ac:spMkLst>
            <pc:docMk/>
            <pc:sldMk cId="3285378055" sldId="330"/>
            <ac:spMk id="7" creationId="{0D24448E-ED3F-D4C4-9D0D-F55855077A15}"/>
          </ac:spMkLst>
        </pc:spChg>
      </pc:sldChg>
      <pc:sldChg chg="addSp modSp mod modTransition">
        <pc:chgData name="Mike Fish" userId="a7da7ee9-c8b8-438c-b480-d75deb475df8" providerId="ADAL" clId="{D8ED4A24-2CA0-410C-9631-66650F1FA1DA}" dt="2024-12-09T14:33:04.520" v="1339" actId="167"/>
        <pc:sldMkLst>
          <pc:docMk/>
          <pc:sldMk cId="806477376" sldId="331"/>
        </pc:sldMkLst>
        <pc:spChg chg="add mod">
          <ac:chgData name="Mike Fish" userId="a7da7ee9-c8b8-438c-b480-d75deb475df8" providerId="ADAL" clId="{D8ED4A24-2CA0-410C-9631-66650F1FA1DA}" dt="2024-12-09T10:23:42.363" v="1109" actId="2085"/>
          <ac:spMkLst>
            <pc:docMk/>
            <pc:sldMk cId="806477376" sldId="331"/>
            <ac:spMk id="3" creationId="{A475D039-B003-FF23-94F0-2270780274A2}"/>
          </ac:spMkLst>
        </pc:spChg>
        <pc:spChg chg="add mod ord">
          <ac:chgData name="Mike Fish" userId="a7da7ee9-c8b8-438c-b480-d75deb475df8" providerId="ADAL" clId="{D8ED4A24-2CA0-410C-9631-66650F1FA1DA}" dt="2024-12-09T14:33:04.520" v="1339" actId="167"/>
          <ac:spMkLst>
            <pc:docMk/>
            <pc:sldMk cId="806477376" sldId="331"/>
            <ac:spMk id="4" creationId="{4B0FE663-CC05-4A7F-4CE2-B14C3FC9B8D7}"/>
          </ac:spMkLst>
        </pc:spChg>
        <pc:picChg chg="mod modCrop">
          <ac:chgData name="Mike Fish" userId="a7da7ee9-c8b8-438c-b480-d75deb475df8" providerId="ADAL" clId="{D8ED4A24-2CA0-410C-9631-66650F1FA1DA}" dt="2024-12-09T09:23:49.905" v="646" actId="732"/>
          <ac:picMkLst>
            <pc:docMk/>
            <pc:sldMk cId="806477376" sldId="331"/>
            <ac:picMk id="14" creationId="{68BFEA60-DE0F-5BB2-3EBE-4AADF707F1DA}"/>
          </ac:picMkLst>
        </pc:picChg>
      </pc:sldChg>
      <pc:sldChg chg="addSp modSp mod modTransition">
        <pc:chgData name="Mike Fish" userId="a7da7ee9-c8b8-438c-b480-d75deb475df8" providerId="ADAL" clId="{D8ED4A24-2CA0-410C-9631-66650F1FA1DA}" dt="2024-12-09T14:35:15.912" v="1374" actId="167"/>
        <pc:sldMkLst>
          <pc:docMk/>
          <pc:sldMk cId="3558905013" sldId="332"/>
        </pc:sldMkLst>
        <pc:spChg chg="add mod">
          <ac:chgData name="Mike Fish" userId="a7da7ee9-c8b8-438c-b480-d75deb475df8" providerId="ADAL" clId="{D8ED4A24-2CA0-410C-9631-66650F1FA1DA}" dt="2024-12-09T10:23:46.755" v="1110" actId="2085"/>
          <ac:spMkLst>
            <pc:docMk/>
            <pc:sldMk cId="3558905013" sldId="332"/>
            <ac:spMk id="3" creationId="{CA1EFF07-7691-B760-2271-EB7575890BE3}"/>
          </ac:spMkLst>
        </pc:spChg>
        <pc:spChg chg="add mod ord">
          <ac:chgData name="Mike Fish" userId="a7da7ee9-c8b8-438c-b480-d75deb475df8" providerId="ADAL" clId="{D8ED4A24-2CA0-410C-9631-66650F1FA1DA}" dt="2024-12-09T14:35:15.912" v="1374" actId="167"/>
          <ac:spMkLst>
            <pc:docMk/>
            <pc:sldMk cId="3558905013" sldId="332"/>
            <ac:spMk id="7" creationId="{698DD935-19D6-7C8B-A604-9A86B42D7980}"/>
          </ac:spMkLst>
        </pc:spChg>
      </pc:sldChg>
      <pc:sldChg chg="addSp modSp mod modTransition">
        <pc:chgData name="Mike Fish" userId="a7da7ee9-c8b8-438c-b480-d75deb475df8" providerId="ADAL" clId="{D8ED4A24-2CA0-410C-9631-66650F1FA1DA}" dt="2024-12-09T14:56:23.567" v="1840" actId="166"/>
        <pc:sldMkLst>
          <pc:docMk/>
          <pc:sldMk cId="3513661186" sldId="333"/>
        </pc:sldMkLst>
        <pc:spChg chg="add mod ord">
          <ac:chgData name="Mike Fish" userId="a7da7ee9-c8b8-438c-b480-d75deb475df8" providerId="ADAL" clId="{D8ED4A24-2CA0-410C-9631-66650F1FA1DA}" dt="2024-12-09T14:56:23.567" v="1840" actId="166"/>
          <ac:spMkLst>
            <pc:docMk/>
            <pc:sldMk cId="3513661186" sldId="333"/>
            <ac:spMk id="3" creationId="{4FAAC76D-DEAC-6018-D2B5-0853374A0A4F}"/>
          </ac:spMkLst>
        </pc:spChg>
        <pc:spChg chg="add mod ord">
          <ac:chgData name="Mike Fish" userId="a7da7ee9-c8b8-438c-b480-d75deb475df8" providerId="ADAL" clId="{D8ED4A24-2CA0-410C-9631-66650F1FA1DA}" dt="2024-12-09T14:36:16.491" v="1432" actId="167"/>
          <ac:spMkLst>
            <pc:docMk/>
            <pc:sldMk cId="3513661186" sldId="333"/>
            <ac:spMk id="4" creationId="{BB316E6A-BA48-1F86-3C6A-04CAD47B4858}"/>
          </ac:spMkLst>
        </pc:spChg>
      </pc:sldChg>
      <pc:sldChg chg="addSp modSp mod modTransition">
        <pc:chgData name="Mike Fish" userId="a7da7ee9-c8b8-438c-b480-d75deb475df8" providerId="ADAL" clId="{D8ED4A24-2CA0-410C-9631-66650F1FA1DA}" dt="2024-12-09T10:24:07.570" v="1114" actId="2085"/>
        <pc:sldMkLst>
          <pc:docMk/>
          <pc:sldMk cId="2040804161" sldId="334"/>
        </pc:sldMkLst>
        <pc:spChg chg="mod">
          <ac:chgData name="Mike Fish" userId="a7da7ee9-c8b8-438c-b480-d75deb475df8" providerId="ADAL" clId="{D8ED4A24-2CA0-410C-9631-66650F1FA1DA}" dt="2024-12-09T09:24:16.990" v="650" actId="20577"/>
          <ac:spMkLst>
            <pc:docMk/>
            <pc:sldMk cId="2040804161" sldId="334"/>
            <ac:spMk id="2" creationId="{E86B53ED-EBA7-5E5B-97ED-82966E7B26E7}"/>
          </ac:spMkLst>
        </pc:spChg>
        <pc:spChg chg="add mod">
          <ac:chgData name="Mike Fish" userId="a7da7ee9-c8b8-438c-b480-d75deb475df8" providerId="ADAL" clId="{D8ED4A24-2CA0-410C-9631-66650F1FA1DA}" dt="2024-12-09T10:24:07.570" v="1114" actId="2085"/>
          <ac:spMkLst>
            <pc:docMk/>
            <pc:sldMk cId="2040804161" sldId="334"/>
            <ac:spMk id="3" creationId="{410EE018-7E7E-3398-FE58-4C77AFF0238F}"/>
          </ac:spMkLst>
        </pc:spChg>
      </pc:sldChg>
      <pc:sldChg chg="addSp modSp mod modTransition">
        <pc:chgData name="Mike Fish" userId="a7da7ee9-c8b8-438c-b480-d75deb475df8" providerId="ADAL" clId="{D8ED4A24-2CA0-410C-9631-66650F1FA1DA}" dt="2024-12-11T08:35:06.013" v="3798" actId="3626"/>
        <pc:sldMkLst>
          <pc:docMk/>
          <pc:sldMk cId="227259137" sldId="335"/>
        </pc:sldMkLst>
        <pc:spChg chg="add mod">
          <ac:chgData name="Mike Fish" userId="a7da7ee9-c8b8-438c-b480-d75deb475df8" providerId="ADAL" clId="{D8ED4A24-2CA0-410C-9631-66650F1FA1DA}" dt="2024-12-10T11:31:41.321" v="2294" actId="1036"/>
          <ac:spMkLst>
            <pc:docMk/>
            <pc:sldMk cId="227259137" sldId="335"/>
            <ac:spMk id="3" creationId="{FF8C8D99-51E0-3F85-51B9-15F451B34A8B}"/>
          </ac:spMkLst>
        </pc:spChg>
        <pc:spChg chg="add mod">
          <ac:chgData name="Mike Fish" userId="a7da7ee9-c8b8-438c-b480-d75deb475df8" providerId="ADAL" clId="{D8ED4A24-2CA0-410C-9631-66650F1FA1DA}" dt="2024-12-10T11:32:13.269" v="2340" actId="1076"/>
          <ac:spMkLst>
            <pc:docMk/>
            <pc:sldMk cId="227259137" sldId="335"/>
            <ac:spMk id="4" creationId="{1B181E42-71BE-3390-2F44-F826D65DB57B}"/>
          </ac:spMkLst>
        </pc:spChg>
        <pc:graphicFrameChg chg="modGraphic">
          <ac:chgData name="Mike Fish" userId="a7da7ee9-c8b8-438c-b480-d75deb475df8" providerId="ADAL" clId="{D8ED4A24-2CA0-410C-9631-66650F1FA1DA}" dt="2024-12-09T09:41:57.094" v="972" actId="27116"/>
          <ac:graphicFrameMkLst>
            <pc:docMk/>
            <pc:sldMk cId="227259137" sldId="335"/>
            <ac:graphicFrameMk id="5" creationId="{F6563A49-B4AD-4CD2-CCE8-B3A9CE92AE5E}"/>
          </ac:graphicFrameMkLst>
        </pc:graphicFrameChg>
        <pc:picChg chg="mod">
          <ac:chgData name="Mike Fish" userId="a7da7ee9-c8b8-438c-b480-d75deb475df8" providerId="ADAL" clId="{D8ED4A24-2CA0-410C-9631-66650F1FA1DA}" dt="2024-12-11T08:35:03.589" v="3797" actId="3626"/>
          <ac:picMkLst>
            <pc:docMk/>
            <pc:sldMk cId="227259137" sldId="335"/>
            <ac:picMk id="14" creationId="{B3105361-CD3D-74D9-4F8B-4E454337365D}"/>
          </ac:picMkLst>
        </pc:picChg>
        <pc:picChg chg="mod">
          <ac:chgData name="Mike Fish" userId="a7da7ee9-c8b8-438c-b480-d75deb475df8" providerId="ADAL" clId="{D8ED4A24-2CA0-410C-9631-66650F1FA1DA}" dt="2024-12-11T08:35:06.013" v="3798" actId="3626"/>
          <ac:picMkLst>
            <pc:docMk/>
            <pc:sldMk cId="227259137" sldId="335"/>
            <ac:picMk id="70" creationId="{F11BA72D-F994-6A21-DDF9-D20ACFF2A944}"/>
          </ac:picMkLst>
        </pc:picChg>
      </pc:sldChg>
      <pc:sldChg chg="addSp modSp mod modTransition">
        <pc:chgData name="Mike Fish" userId="a7da7ee9-c8b8-438c-b480-d75deb475df8" providerId="ADAL" clId="{D8ED4A24-2CA0-410C-9631-66650F1FA1DA}" dt="2024-12-10T11:24:08.083" v="2046" actId="166"/>
        <pc:sldMkLst>
          <pc:docMk/>
          <pc:sldMk cId="2979569788" sldId="336"/>
        </pc:sldMkLst>
        <pc:spChg chg="add mod ord">
          <ac:chgData name="Mike Fish" userId="a7da7ee9-c8b8-438c-b480-d75deb475df8" providerId="ADAL" clId="{D8ED4A24-2CA0-410C-9631-66650F1FA1DA}" dt="2024-12-10T11:24:08.083" v="2046" actId="166"/>
          <ac:spMkLst>
            <pc:docMk/>
            <pc:sldMk cId="2979569788" sldId="336"/>
            <ac:spMk id="3" creationId="{E4290589-024C-4D0C-DA4E-61570FA71A32}"/>
          </ac:spMkLst>
        </pc:spChg>
        <pc:spChg chg="add mod">
          <ac:chgData name="Mike Fish" userId="a7da7ee9-c8b8-438c-b480-d75deb475df8" providerId="ADAL" clId="{D8ED4A24-2CA0-410C-9631-66650F1FA1DA}" dt="2024-12-09T14:31:51.807" v="1311" actId="120"/>
          <ac:spMkLst>
            <pc:docMk/>
            <pc:sldMk cId="2979569788" sldId="336"/>
            <ac:spMk id="4" creationId="{5B506D4B-0C1F-CADC-9EF9-E837836C40C9}"/>
          </ac:spMkLst>
        </pc:spChg>
      </pc:sldChg>
      <pc:sldChg chg="addSp modSp mod modTransition">
        <pc:chgData name="Mike Fish" userId="a7da7ee9-c8b8-438c-b480-d75deb475df8" providerId="ADAL" clId="{D8ED4A24-2CA0-410C-9631-66650F1FA1DA}" dt="2024-12-10T12:51:31.809" v="3793" actId="166"/>
        <pc:sldMkLst>
          <pc:docMk/>
          <pc:sldMk cId="3440259001" sldId="337"/>
        </pc:sldMkLst>
        <pc:spChg chg="add mod ord">
          <ac:chgData name="Mike Fish" userId="a7da7ee9-c8b8-438c-b480-d75deb475df8" providerId="ADAL" clId="{D8ED4A24-2CA0-410C-9631-66650F1FA1DA}" dt="2024-12-10T12:51:31.809" v="3793" actId="166"/>
          <ac:spMkLst>
            <pc:docMk/>
            <pc:sldMk cId="3440259001" sldId="337"/>
            <ac:spMk id="3" creationId="{ECD29DD6-1692-23A4-66BD-9FBA952E503A}"/>
          </ac:spMkLst>
        </pc:spChg>
        <pc:spChg chg="add mod ord">
          <ac:chgData name="Mike Fish" userId="a7da7ee9-c8b8-438c-b480-d75deb475df8" providerId="ADAL" clId="{D8ED4A24-2CA0-410C-9631-66650F1FA1DA}" dt="2024-12-09T14:55:50.271" v="1836" actId="14100"/>
          <ac:spMkLst>
            <pc:docMk/>
            <pc:sldMk cId="3440259001" sldId="337"/>
            <ac:spMk id="4" creationId="{27461600-F314-3737-8297-5B29A37A6555}"/>
          </ac:spMkLst>
        </pc:spChg>
      </pc:sldChg>
      <pc:sldChg chg="addSp modSp mod modTransition">
        <pc:chgData name="Mike Fish" userId="a7da7ee9-c8b8-438c-b480-d75deb475df8" providerId="ADAL" clId="{D8ED4A24-2CA0-410C-9631-66650F1FA1DA}" dt="2024-12-09T14:56:20.877" v="1839" actId="166"/>
        <pc:sldMkLst>
          <pc:docMk/>
          <pc:sldMk cId="1983637294" sldId="339"/>
        </pc:sldMkLst>
        <pc:spChg chg="add mod ord">
          <ac:chgData name="Mike Fish" userId="a7da7ee9-c8b8-438c-b480-d75deb475df8" providerId="ADAL" clId="{D8ED4A24-2CA0-410C-9631-66650F1FA1DA}" dt="2024-12-09T14:56:20.877" v="1839" actId="166"/>
          <ac:spMkLst>
            <pc:docMk/>
            <pc:sldMk cId="1983637294" sldId="339"/>
            <ac:spMk id="3" creationId="{E323D4EC-3B43-BDA2-994C-511A983818D4}"/>
          </ac:spMkLst>
        </pc:spChg>
        <pc:spChg chg="add mod ord">
          <ac:chgData name="Mike Fish" userId="a7da7ee9-c8b8-438c-b480-d75deb475df8" providerId="ADAL" clId="{D8ED4A24-2CA0-410C-9631-66650F1FA1DA}" dt="2024-12-09T14:56:01.077" v="1838" actId="14100"/>
          <ac:spMkLst>
            <pc:docMk/>
            <pc:sldMk cId="1983637294" sldId="339"/>
            <ac:spMk id="7" creationId="{20BD0E51-C371-28C5-770E-A7F04E92CEF6}"/>
          </ac:spMkLst>
        </pc:spChg>
      </pc:sldChg>
      <pc:sldChg chg="modSp mod modTransition">
        <pc:chgData name="Mike Fish" userId="a7da7ee9-c8b8-438c-b480-d75deb475df8" providerId="ADAL" clId="{D8ED4A24-2CA0-410C-9631-66650F1FA1DA}" dt="2024-12-11T08:35:14.537" v="3801" actId="3626"/>
        <pc:sldMkLst>
          <pc:docMk/>
          <pc:sldMk cId="1287805140" sldId="340"/>
        </pc:sldMkLst>
        <pc:picChg chg="mod">
          <ac:chgData name="Mike Fish" userId="a7da7ee9-c8b8-438c-b480-d75deb475df8" providerId="ADAL" clId="{D8ED4A24-2CA0-410C-9631-66650F1FA1DA}" dt="2024-12-11T08:35:09.890" v="3799" actId="3626"/>
          <ac:picMkLst>
            <pc:docMk/>
            <pc:sldMk cId="1287805140" sldId="340"/>
            <ac:picMk id="14" creationId="{9B075CAF-116A-5CCD-FEEA-ADB9B5295A10}"/>
          </ac:picMkLst>
        </pc:picChg>
        <pc:picChg chg="mod">
          <ac:chgData name="Mike Fish" userId="a7da7ee9-c8b8-438c-b480-d75deb475df8" providerId="ADAL" clId="{D8ED4A24-2CA0-410C-9631-66650F1FA1DA}" dt="2024-12-11T08:35:12.293" v="3800" actId="3626"/>
          <ac:picMkLst>
            <pc:docMk/>
            <pc:sldMk cId="1287805140" sldId="340"/>
            <ac:picMk id="68" creationId="{861BB869-0EF4-BF6E-5655-01E78A05D948}"/>
          </ac:picMkLst>
        </pc:picChg>
        <pc:picChg chg="mod">
          <ac:chgData name="Mike Fish" userId="a7da7ee9-c8b8-438c-b480-d75deb475df8" providerId="ADAL" clId="{D8ED4A24-2CA0-410C-9631-66650F1FA1DA}" dt="2024-12-11T08:35:14.537" v="3801" actId="3626"/>
          <ac:picMkLst>
            <pc:docMk/>
            <pc:sldMk cId="1287805140" sldId="340"/>
            <ac:picMk id="69" creationId="{7DDAEE51-46B3-812C-1884-7101BE06A4ED}"/>
          </ac:picMkLst>
        </pc:picChg>
      </pc:sldChg>
      <pc:sldChg chg="addSp modSp mod modTransition">
        <pc:chgData name="Mike Fish" userId="a7da7ee9-c8b8-438c-b480-d75deb475df8" providerId="ADAL" clId="{D8ED4A24-2CA0-410C-9631-66650F1FA1DA}" dt="2024-12-09T10:24:11.660" v="1115" actId="2085"/>
        <pc:sldMkLst>
          <pc:docMk/>
          <pc:sldMk cId="431955626" sldId="341"/>
        </pc:sldMkLst>
        <pc:spChg chg="add mod">
          <ac:chgData name="Mike Fish" userId="a7da7ee9-c8b8-438c-b480-d75deb475df8" providerId="ADAL" clId="{D8ED4A24-2CA0-410C-9631-66650F1FA1DA}" dt="2024-12-09T10:24:11.660" v="1115" actId="2085"/>
          <ac:spMkLst>
            <pc:docMk/>
            <pc:sldMk cId="431955626" sldId="341"/>
            <ac:spMk id="3" creationId="{BCA29140-1663-9F8E-E5A8-BE10FBA648A2}"/>
          </ac:spMkLst>
        </pc:spChg>
      </pc:sldChg>
      <pc:sldChg chg="addSp delSp modSp mod modTransition">
        <pc:chgData name="Mike Fish" userId="a7da7ee9-c8b8-438c-b480-d75deb475df8" providerId="ADAL" clId="{D8ED4A24-2CA0-410C-9631-66650F1FA1DA}" dt="2024-12-09T10:24:17.749" v="1116" actId="2085"/>
        <pc:sldMkLst>
          <pc:docMk/>
          <pc:sldMk cId="1511158537" sldId="342"/>
        </pc:sldMkLst>
        <pc:spChg chg="add del mod">
          <ac:chgData name="Mike Fish" userId="a7da7ee9-c8b8-438c-b480-d75deb475df8" providerId="ADAL" clId="{D8ED4A24-2CA0-410C-9631-66650F1FA1DA}" dt="2024-12-09T10:23:01.347" v="1096" actId="478"/>
          <ac:spMkLst>
            <pc:docMk/>
            <pc:sldMk cId="1511158537" sldId="342"/>
            <ac:spMk id="4" creationId="{FF6BEAF7-7DE5-E2E6-4700-05C700082B58}"/>
          </ac:spMkLst>
        </pc:spChg>
        <pc:spChg chg="add mod">
          <ac:chgData name="Mike Fish" userId="a7da7ee9-c8b8-438c-b480-d75deb475df8" providerId="ADAL" clId="{D8ED4A24-2CA0-410C-9631-66650F1FA1DA}" dt="2024-12-09T10:24:17.749" v="1116" actId="2085"/>
          <ac:spMkLst>
            <pc:docMk/>
            <pc:sldMk cId="1511158537" sldId="342"/>
            <ac:spMk id="6" creationId="{2F3DB306-7F77-DE55-630C-9695FAE0DB92}"/>
          </ac:spMkLst>
        </pc:spChg>
      </pc:sldChg>
      <pc:sldChg chg="addSp delSp modSp mod modTransition">
        <pc:chgData name="Mike Fish" userId="a7da7ee9-c8b8-438c-b480-d75deb475df8" providerId="ADAL" clId="{D8ED4A24-2CA0-410C-9631-66650F1FA1DA}" dt="2024-12-09T10:24:21.257" v="1117" actId="2085"/>
        <pc:sldMkLst>
          <pc:docMk/>
          <pc:sldMk cId="3777834011" sldId="343"/>
        </pc:sldMkLst>
        <pc:spChg chg="add del mod">
          <ac:chgData name="Mike Fish" userId="a7da7ee9-c8b8-438c-b480-d75deb475df8" providerId="ADAL" clId="{D8ED4A24-2CA0-410C-9631-66650F1FA1DA}" dt="2024-12-09T10:23:05.916" v="1098" actId="478"/>
          <ac:spMkLst>
            <pc:docMk/>
            <pc:sldMk cId="3777834011" sldId="343"/>
            <ac:spMk id="4" creationId="{112B1F57-D186-B03D-FCEB-53BE2B047990}"/>
          </ac:spMkLst>
        </pc:spChg>
        <pc:spChg chg="add mod">
          <ac:chgData name="Mike Fish" userId="a7da7ee9-c8b8-438c-b480-d75deb475df8" providerId="ADAL" clId="{D8ED4A24-2CA0-410C-9631-66650F1FA1DA}" dt="2024-12-09T10:24:21.257" v="1117" actId="2085"/>
          <ac:spMkLst>
            <pc:docMk/>
            <pc:sldMk cId="3777834011" sldId="343"/>
            <ac:spMk id="6" creationId="{AF505C4E-C3C9-459F-D5BD-CECDAB7FE743}"/>
          </ac:spMkLst>
        </pc:spChg>
      </pc:sldChg>
      <pc:sldChg chg="addSp delSp modSp mod modTransition">
        <pc:chgData name="Mike Fish" userId="a7da7ee9-c8b8-438c-b480-d75deb475df8" providerId="ADAL" clId="{D8ED4A24-2CA0-410C-9631-66650F1FA1DA}" dt="2024-12-09T10:24:25.121" v="1118" actId="2085"/>
        <pc:sldMkLst>
          <pc:docMk/>
          <pc:sldMk cId="901676434" sldId="344"/>
        </pc:sldMkLst>
        <pc:spChg chg="add del mod">
          <ac:chgData name="Mike Fish" userId="a7da7ee9-c8b8-438c-b480-d75deb475df8" providerId="ADAL" clId="{D8ED4A24-2CA0-410C-9631-66650F1FA1DA}" dt="2024-12-09T10:23:08.989" v="1100" actId="478"/>
          <ac:spMkLst>
            <pc:docMk/>
            <pc:sldMk cId="901676434" sldId="344"/>
            <ac:spMk id="4" creationId="{48634374-C98A-E187-5EBA-4B7934F3456D}"/>
          </ac:spMkLst>
        </pc:spChg>
        <pc:spChg chg="add mod">
          <ac:chgData name="Mike Fish" userId="a7da7ee9-c8b8-438c-b480-d75deb475df8" providerId="ADAL" clId="{D8ED4A24-2CA0-410C-9631-66650F1FA1DA}" dt="2024-12-09T10:24:25.121" v="1118" actId="2085"/>
          <ac:spMkLst>
            <pc:docMk/>
            <pc:sldMk cId="901676434" sldId="344"/>
            <ac:spMk id="6" creationId="{5226D37F-DCC7-4570-EB23-5E19E5E3E0EB}"/>
          </ac:spMkLst>
        </pc:spChg>
      </pc:sldChg>
      <pc:sldChg chg="addSp delSp modSp mod modTransition">
        <pc:chgData name="Mike Fish" userId="a7da7ee9-c8b8-438c-b480-d75deb475df8" providerId="ADAL" clId="{D8ED4A24-2CA0-410C-9631-66650F1FA1DA}" dt="2024-12-09T10:24:28.716" v="1119" actId="2085"/>
        <pc:sldMkLst>
          <pc:docMk/>
          <pc:sldMk cId="1123561773" sldId="345"/>
        </pc:sldMkLst>
        <pc:spChg chg="add del mod">
          <ac:chgData name="Mike Fish" userId="a7da7ee9-c8b8-438c-b480-d75deb475df8" providerId="ADAL" clId="{D8ED4A24-2CA0-410C-9631-66650F1FA1DA}" dt="2024-12-09T10:23:11.875" v="1102" actId="478"/>
          <ac:spMkLst>
            <pc:docMk/>
            <pc:sldMk cId="1123561773" sldId="345"/>
            <ac:spMk id="4" creationId="{BD82C2DF-CEE8-AAD0-172C-AB84EC45E40C}"/>
          </ac:spMkLst>
        </pc:spChg>
        <pc:spChg chg="add mod">
          <ac:chgData name="Mike Fish" userId="a7da7ee9-c8b8-438c-b480-d75deb475df8" providerId="ADAL" clId="{D8ED4A24-2CA0-410C-9631-66650F1FA1DA}" dt="2024-12-09T10:24:28.716" v="1119" actId="2085"/>
          <ac:spMkLst>
            <pc:docMk/>
            <pc:sldMk cId="1123561773" sldId="345"/>
            <ac:spMk id="6" creationId="{4E58EEDB-2520-89D3-D09C-0BE141CC7418}"/>
          </ac:spMkLst>
        </pc:spChg>
      </pc:sldChg>
      <pc:sldChg chg="addSp delSp modSp mod modTransition">
        <pc:chgData name="Mike Fish" userId="a7da7ee9-c8b8-438c-b480-d75deb475df8" providerId="ADAL" clId="{D8ED4A24-2CA0-410C-9631-66650F1FA1DA}" dt="2024-12-09T10:24:32.473" v="1120" actId="2085"/>
        <pc:sldMkLst>
          <pc:docMk/>
          <pc:sldMk cId="2271892655" sldId="346"/>
        </pc:sldMkLst>
        <pc:spChg chg="add del mod">
          <ac:chgData name="Mike Fish" userId="a7da7ee9-c8b8-438c-b480-d75deb475df8" providerId="ADAL" clId="{D8ED4A24-2CA0-410C-9631-66650F1FA1DA}" dt="2024-12-09T10:23:15.855" v="1104" actId="478"/>
          <ac:spMkLst>
            <pc:docMk/>
            <pc:sldMk cId="2271892655" sldId="346"/>
            <ac:spMk id="4" creationId="{13498EC7-F2A6-58AC-656D-482552D0C3DE}"/>
          </ac:spMkLst>
        </pc:spChg>
        <pc:spChg chg="add mod">
          <ac:chgData name="Mike Fish" userId="a7da7ee9-c8b8-438c-b480-d75deb475df8" providerId="ADAL" clId="{D8ED4A24-2CA0-410C-9631-66650F1FA1DA}" dt="2024-12-09T10:24:32.473" v="1120" actId="2085"/>
          <ac:spMkLst>
            <pc:docMk/>
            <pc:sldMk cId="2271892655" sldId="346"/>
            <ac:spMk id="6" creationId="{04F708BE-85EF-FB89-356D-B0870C814828}"/>
          </ac:spMkLst>
        </pc:spChg>
      </pc:sldChg>
      <pc:sldChg chg="addSp delSp modSp mod modTransition">
        <pc:chgData name="Mike Fish" userId="a7da7ee9-c8b8-438c-b480-d75deb475df8" providerId="ADAL" clId="{D8ED4A24-2CA0-410C-9631-66650F1FA1DA}" dt="2024-12-09T10:24:38.335" v="1121" actId="2085"/>
        <pc:sldMkLst>
          <pc:docMk/>
          <pc:sldMk cId="1075351571" sldId="347"/>
        </pc:sldMkLst>
        <pc:spChg chg="add del mod">
          <ac:chgData name="Mike Fish" userId="a7da7ee9-c8b8-438c-b480-d75deb475df8" providerId="ADAL" clId="{D8ED4A24-2CA0-410C-9631-66650F1FA1DA}" dt="2024-12-09T10:23:19.324" v="1106" actId="478"/>
          <ac:spMkLst>
            <pc:docMk/>
            <pc:sldMk cId="1075351571" sldId="347"/>
            <ac:spMk id="4" creationId="{0487BF27-4A08-9D4D-FFE1-1B8079657DD2}"/>
          </ac:spMkLst>
        </pc:spChg>
        <pc:spChg chg="add mod">
          <ac:chgData name="Mike Fish" userId="a7da7ee9-c8b8-438c-b480-d75deb475df8" providerId="ADAL" clId="{D8ED4A24-2CA0-410C-9631-66650F1FA1DA}" dt="2024-12-09T10:24:38.335" v="1121" actId="2085"/>
          <ac:spMkLst>
            <pc:docMk/>
            <pc:sldMk cId="1075351571" sldId="347"/>
            <ac:spMk id="6" creationId="{EC154664-7D42-00E7-A630-57F9F8FA8ABC}"/>
          </ac:spMkLst>
        </pc:spChg>
      </pc:sldChg>
      <pc:sldChg chg="addSp modSp mod modTransition">
        <pc:chgData name="Mike Fish" userId="a7da7ee9-c8b8-438c-b480-d75deb475df8" providerId="ADAL" clId="{D8ED4A24-2CA0-410C-9631-66650F1FA1DA}" dt="2024-12-10T11:37:38.780" v="2390" actId="1076"/>
        <pc:sldMkLst>
          <pc:docMk/>
          <pc:sldMk cId="121039436" sldId="349"/>
        </pc:sldMkLst>
        <pc:spChg chg="add mod">
          <ac:chgData name="Mike Fish" userId="a7da7ee9-c8b8-438c-b480-d75deb475df8" providerId="ADAL" clId="{D8ED4A24-2CA0-410C-9631-66650F1FA1DA}" dt="2024-12-10T11:33:04.995" v="2364"/>
          <ac:spMkLst>
            <pc:docMk/>
            <pc:sldMk cId="121039436" sldId="349"/>
            <ac:spMk id="3" creationId="{EB7C451D-0A71-73BB-8D0E-F75E3573919C}"/>
          </ac:spMkLst>
        </pc:spChg>
        <pc:spChg chg="add mod">
          <ac:chgData name="Mike Fish" userId="a7da7ee9-c8b8-438c-b480-d75deb475df8" providerId="ADAL" clId="{D8ED4A24-2CA0-410C-9631-66650F1FA1DA}" dt="2024-12-10T11:37:38.780" v="2390" actId="1076"/>
          <ac:spMkLst>
            <pc:docMk/>
            <pc:sldMk cId="121039436" sldId="349"/>
            <ac:spMk id="4" creationId="{56E20818-E2AA-532F-D526-9E1B8C484784}"/>
          </ac:spMkLst>
        </pc:spChg>
        <pc:graphicFrameChg chg="modGraphic">
          <ac:chgData name="Mike Fish" userId="a7da7ee9-c8b8-438c-b480-d75deb475df8" providerId="ADAL" clId="{D8ED4A24-2CA0-410C-9631-66650F1FA1DA}" dt="2024-12-09T09:28:34.031" v="776" actId="27116"/>
          <ac:graphicFrameMkLst>
            <pc:docMk/>
            <pc:sldMk cId="121039436" sldId="349"/>
            <ac:graphicFrameMk id="5" creationId="{A5C603E0-CC91-93E5-DB82-B3155F7A2242}"/>
          </ac:graphicFrameMkLst>
        </pc:graphicFrameChg>
        <pc:graphicFrameChg chg="modGraphic">
          <ac:chgData name="Mike Fish" userId="a7da7ee9-c8b8-438c-b480-d75deb475df8" providerId="ADAL" clId="{D8ED4A24-2CA0-410C-9631-66650F1FA1DA}" dt="2024-12-09T09:28:35.833" v="777" actId="27116"/>
          <ac:graphicFrameMkLst>
            <pc:docMk/>
            <pc:sldMk cId="121039436" sldId="349"/>
            <ac:graphicFrameMk id="9" creationId="{E5812C22-0917-DAE2-7436-819D109D78C7}"/>
          </ac:graphicFrameMkLst>
        </pc:graphicFrameChg>
      </pc:sldChg>
      <pc:sldChg chg="addSp modSp mod modTransition">
        <pc:chgData name="Mike Fish" userId="a7da7ee9-c8b8-438c-b480-d75deb475df8" providerId="ADAL" clId="{D8ED4A24-2CA0-410C-9631-66650F1FA1DA}" dt="2024-12-09T14:41:42.336" v="1548" actId="166"/>
        <pc:sldMkLst>
          <pc:docMk/>
          <pc:sldMk cId="2845629598" sldId="350"/>
        </pc:sldMkLst>
        <pc:spChg chg="mod">
          <ac:chgData name="Mike Fish" userId="a7da7ee9-c8b8-438c-b480-d75deb475df8" providerId="ADAL" clId="{D8ED4A24-2CA0-410C-9631-66650F1FA1DA}" dt="2024-12-09T09:24:42.662" v="652" actId="20577"/>
          <ac:spMkLst>
            <pc:docMk/>
            <pc:sldMk cId="2845629598" sldId="350"/>
            <ac:spMk id="2" creationId="{5E01F50C-82F9-32CA-6ED6-878880368442}"/>
          </ac:spMkLst>
        </pc:spChg>
        <pc:spChg chg="add mod ord">
          <ac:chgData name="Mike Fish" userId="a7da7ee9-c8b8-438c-b480-d75deb475df8" providerId="ADAL" clId="{D8ED4A24-2CA0-410C-9631-66650F1FA1DA}" dt="2024-12-09T14:41:42.336" v="1548" actId="166"/>
          <ac:spMkLst>
            <pc:docMk/>
            <pc:sldMk cId="2845629598" sldId="350"/>
            <ac:spMk id="4" creationId="{E012ED2E-A782-A2E2-1C48-3F75A677CC74}"/>
          </ac:spMkLst>
        </pc:spChg>
        <pc:spChg chg="add mod">
          <ac:chgData name="Mike Fish" userId="a7da7ee9-c8b8-438c-b480-d75deb475df8" providerId="ADAL" clId="{D8ED4A24-2CA0-410C-9631-66650F1FA1DA}" dt="2024-12-09T14:40:54.735" v="1544" actId="20577"/>
          <ac:spMkLst>
            <pc:docMk/>
            <pc:sldMk cId="2845629598" sldId="350"/>
            <ac:spMk id="5" creationId="{05B308C5-38E4-910F-22A7-CF19BCA0B9B5}"/>
          </ac:spMkLst>
        </pc:spChg>
        <pc:picChg chg="add mod">
          <ac:chgData name="Mike Fish" userId="a7da7ee9-c8b8-438c-b480-d75deb475df8" providerId="ADAL" clId="{D8ED4A24-2CA0-410C-9631-66650F1FA1DA}" dt="2024-12-09T14:39:13.144" v="1499" actId="1076"/>
          <ac:picMkLst>
            <pc:docMk/>
            <pc:sldMk cId="2845629598" sldId="350"/>
            <ac:picMk id="10" creationId="{DCD7505B-2CEE-6924-E7FF-95A8E3A43D71}"/>
          </ac:picMkLst>
        </pc:picChg>
        <pc:cxnChg chg="add mod">
          <ac:chgData name="Mike Fish" userId="a7da7ee9-c8b8-438c-b480-d75deb475df8" providerId="ADAL" clId="{D8ED4A24-2CA0-410C-9631-66650F1FA1DA}" dt="2024-12-09T14:40:25.827" v="1503" actId="14100"/>
          <ac:cxnSpMkLst>
            <pc:docMk/>
            <pc:sldMk cId="2845629598" sldId="350"/>
            <ac:cxnSpMk id="12" creationId="{E3C9747A-6283-8886-38FF-9F477CBB9636}"/>
          </ac:cxnSpMkLst>
        </pc:cxnChg>
      </pc:sldChg>
      <pc:sldChg chg="addSp modSp mod modTransition">
        <pc:chgData name="Mike Fish" userId="a7da7ee9-c8b8-438c-b480-d75deb475df8" providerId="ADAL" clId="{D8ED4A24-2CA0-410C-9631-66650F1FA1DA}" dt="2024-12-09T14:43:26.026" v="1585" actId="166"/>
        <pc:sldMkLst>
          <pc:docMk/>
          <pc:sldMk cId="1440234149" sldId="351"/>
        </pc:sldMkLst>
        <pc:spChg chg="mod">
          <ac:chgData name="Mike Fish" userId="a7da7ee9-c8b8-438c-b480-d75deb475df8" providerId="ADAL" clId="{D8ED4A24-2CA0-410C-9631-66650F1FA1DA}" dt="2024-12-09T09:24:51.247" v="656" actId="20577"/>
          <ac:spMkLst>
            <pc:docMk/>
            <pc:sldMk cId="1440234149" sldId="351"/>
            <ac:spMk id="2" creationId="{BE703780-44E2-FBBB-4252-FA515528B0B8}"/>
          </ac:spMkLst>
        </pc:spChg>
        <pc:spChg chg="add mod ord">
          <ac:chgData name="Mike Fish" userId="a7da7ee9-c8b8-438c-b480-d75deb475df8" providerId="ADAL" clId="{D8ED4A24-2CA0-410C-9631-66650F1FA1DA}" dt="2024-12-09T14:43:26.026" v="1585" actId="166"/>
          <ac:spMkLst>
            <pc:docMk/>
            <pc:sldMk cId="1440234149" sldId="351"/>
            <ac:spMk id="4" creationId="{C5DB112B-4CC5-89BE-A6DF-91A3D54916AF}"/>
          </ac:spMkLst>
        </pc:spChg>
        <pc:spChg chg="add mod">
          <ac:chgData name="Mike Fish" userId="a7da7ee9-c8b8-438c-b480-d75deb475df8" providerId="ADAL" clId="{D8ED4A24-2CA0-410C-9631-66650F1FA1DA}" dt="2024-12-09T14:42:10.440" v="1565" actId="20577"/>
          <ac:spMkLst>
            <pc:docMk/>
            <pc:sldMk cId="1440234149" sldId="351"/>
            <ac:spMk id="6" creationId="{D21F1E0B-0966-89F6-805C-30A7E1440FF6}"/>
          </ac:spMkLst>
        </pc:spChg>
        <pc:spChg chg="mod">
          <ac:chgData name="Mike Fish" userId="a7da7ee9-c8b8-438c-b480-d75deb475df8" providerId="ADAL" clId="{D8ED4A24-2CA0-410C-9631-66650F1FA1DA}" dt="2024-12-09T14:42:48.918" v="1577" actId="20577"/>
          <ac:spMkLst>
            <pc:docMk/>
            <pc:sldMk cId="1440234149" sldId="351"/>
            <ac:spMk id="17" creationId="{3DA478A5-940A-90D9-C722-4F254F7D94C2}"/>
          </ac:spMkLst>
        </pc:spChg>
        <pc:picChg chg="mod">
          <ac:chgData name="Mike Fish" userId="a7da7ee9-c8b8-438c-b480-d75deb475df8" providerId="ADAL" clId="{D8ED4A24-2CA0-410C-9631-66650F1FA1DA}" dt="2024-12-09T09:24:55.982" v="670" actId="1038"/>
          <ac:picMkLst>
            <pc:docMk/>
            <pc:sldMk cId="1440234149" sldId="351"/>
            <ac:picMk id="3" creationId="{2D818826-9B41-7673-03E1-10ED9725FAB1}"/>
          </ac:picMkLst>
        </pc:picChg>
        <pc:cxnChg chg="add mod">
          <ac:chgData name="Mike Fish" userId="a7da7ee9-c8b8-438c-b480-d75deb475df8" providerId="ADAL" clId="{D8ED4A24-2CA0-410C-9631-66650F1FA1DA}" dt="2024-12-09T14:41:30.016" v="1546"/>
          <ac:cxnSpMkLst>
            <pc:docMk/>
            <pc:sldMk cId="1440234149" sldId="351"/>
            <ac:cxnSpMk id="5" creationId="{522423DE-67B1-EB02-EC13-A0988A13D288}"/>
          </ac:cxnSpMkLst>
        </pc:cxnChg>
        <pc:cxnChg chg="add mod">
          <ac:chgData name="Mike Fish" userId="a7da7ee9-c8b8-438c-b480-d75deb475df8" providerId="ADAL" clId="{D8ED4A24-2CA0-410C-9631-66650F1FA1DA}" dt="2024-12-09T14:43:00.157" v="1581" actId="14100"/>
          <ac:cxnSpMkLst>
            <pc:docMk/>
            <pc:sldMk cId="1440234149" sldId="351"/>
            <ac:cxnSpMk id="12" creationId="{2A98B5EB-7BB4-7DC6-A927-7956D3C19049}"/>
          </ac:cxnSpMkLst>
        </pc:cxnChg>
        <pc:cxnChg chg="mod">
          <ac:chgData name="Mike Fish" userId="a7da7ee9-c8b8-438c-b480-d75deb475df8" providerId="ADAL" clId="{D8ED4A24-2CA0-410C-9631-66650F1FA1DA}" dt="2024-12-09T14:42:54.151" v="1578" actId="14100"/>
          <ac:cxnSpMkLst>
            <pc:docMk/>
            <pc:sldMk cId="1440234149" sldId="351"/>
            <ac:cxnSpMk id="18" creationId="{AD544D3D-7B8A-322D-714D-4087E690AAE3}"/>
          </ac:cxnSpMkLst>
        </pc:cxnChg>
      </pc:sldChg>
      <pc:sldChg chg="addSp delSp modSp mod modTransition">
        <pc:chgData name="Mike Fish" userId="a7da7ee9-c8b8-438c-b480-d75deb475df8" providerId="ADAL" clId="{D8ED4A24-2CA0-410C-9631-66650F1FA1DA}" dt="2024-12-10T12:01:07.709" v="3007"/>
        <pc:sldMkLst>
          <pc:docMk/>
          <pc:sldMk cId="1182957810" sldId="352"/>
        </pc:sldMkLst>
        <pc:spChg chg="add mod">
          <ac:chgData name="Mike Fish" userId="a7da7ee9-c8b8-438c-b480-d75deb475df8" providerId="ADAL" clId="{D8ED4A24-2CA0-410C-9631-66650F1FA1DA}" dt="2024-12-10T11:59:18.308" v="2996"/>
          <ac:spMkLst>
            <pc:docMk/>
            <pc:sldMk cId="1182957810" sldId="352"/>
            <ac:spMk id="3" creationId="{CEE6BA7F-E6A8-E34D-3DB1-36270D07DA9A}"/>
          </ac:spMkLst>
        </pc:spChg>
        <pc:spChg chg="add mod">
          <ac:chgData name="Mike Fish" userId="a7da7ee9-c8b8-438c-b480-d75deb475df8" providerId="ADAL" clId="{D8ED4A24-2CA0-410C-9631-66650F1FA1DA}" dt="2024-12-10T11:59:43.522" v="2999"/>
          <ac:spMkLst>
            <pc:docMk/>
            <pc:sldMk cId="1182957810" sldId="352"/>
            <ac:spMk id="4" creationId="{97541162-F715-5355-64D9-E25294E18864}"/>
          </ac:spMkLst>
        </pc:spChg>
        <pc:spChg chg="add mod">
          <ac:chgData name="Mike Fish" userId="a7da7ee9-c8b8-438c-b480-d75deb475df8" providerId="ADAL" clId="{D8ED4A24-2CA0-410C-9631-66650F1FA1DA}" dt="2024-12-10T11:59:32.883" v="2998"/>
          <ac:spMkLst>
            <pc:docMk/>
            <pc:sldMk cId="1182957810" sldId="352"/>
            <ac:spMk id="5" creationId="{BC1B4963-E98A-97B3-3A6B-9291BA7C33FC}"/>
          </ac:spMkLst>
        </pc:spChg>
        <pc:spChg chg="add mod">
          <ac:chgData name="Mike Fish" userId="a7da7ee9-c8b8-438c-b480-d75deb475df8" providerId="ADAL" clId="{D8ED4A24-2CA0-410C-9631-66650F1FA1DA}" dt="2024-12-10T11:59:59.453" v="3000"/>
          <ac:spMkLst>
            <pc:docMk/>
            <pc:sldMk cId="1182957810" sldId="352"/>
            <ac:spMk id="6" creationId="{F113BD0B-888D-2E9C-7C0E-440511F9CA35}"/>
          </ac:spMkLst>
        </pc:spChg>
        <pc:spChg chg="add mod">
          <ac:chgData name="Mike Fish" userId="a7da7ee9-c8b8-438c-b480-d75deb475df8" providerId="ADAL" clId="{D8ED4A24-2CA0-410C-9631-66650F1FA1DA}" dt="2024-12-10T11:45:36.353" v="2598" actId="1076"/>
          <ac:spMkLst>
            <pc:docMk/>
            <pc:sldMk cId="1182957810" sldId="352"/>
            <ac:spMk id="7" creationId="{AA7F232F-3BC0-BE96-EBB3-0B7BB742D0F0}"/>
          </ac:spMkLst>
        </pc:spChg>
        <pc:spChg chg="add mod">
          <ac:chgData name="Mike Fish" userId="a7da7ee9-c8b8-438c-b480-d75deb475df8" providerId="ADAL" clId="{D8ED4A24-2CA0-410C-9631-66650F1FA1DA}" dt="2024-12-10T11:45:28.673" v="2596"/>
          <ac:spMkLst>
            <pc:docMk/>
            <pc:sldMk cId="1182957810" sldId="352"/>
            <ac:spMk id="8" creationId="{25F062C7-A132-9514-1532-038116F5B761}"/>
          </ac:spMkLst>
        </pc:spChg>
        <pc:spChg chg="add mod">
          <ac:chgData name="Mike Fish" userId="a7da7ee9-c8b8-438c-b480-d75deb475df8" providerId="ADAL" clId="{D8ED4A24-2CA0-410C-9631-66650F1FA1DA}" dt="2024-12-10T11:45:28.673" v="2596"/>
          <ac:spMkLst>
            <pc:docMk/>
            <pc:sldMk cId="1182957810" sldId="352"/>
            <ac:spMk id="9" creationId="{3700FE6B-AA38-DC12-BA13-2E472BA1B269}"/>
          </ac:spMkLst>
        </pc:spChg>
        <pc:spChg chg="add mod">
          <ac:chgData name="Mike Fish" userId="a7da7ee9-c8b8-438c-b480-d75deb475df8" providerId="ADAL" clId="{D8ED4A24-2CA0-410C-9631-66650F1FA1DA}" dt="2024-12-10T11:45:28.673" v="2596"/>
          <ac:spMkLst>
            <pc:docMk/>
            <pc:sldMk cId="1182957810" sldId="352"/>
            <ac:spMk id="10" creationId="{5342500F-FD8F-E36B-4CE7-76B8ABA2BD9A}"/>
          </ac:spMkLst>
        </pc:spChg>
        <pc:spChg chg="add mod">
          <ac:chgData name="Mike Fish" userId="a7da7ee9-c8b8-438c-b480-d75deb475df8" providerId="ADAL" clId="{D8ED4A24-2CA0-410C-9631-66650F1FA1DA}" dt="2024-12-10T12:00:08.001" v="3001"/>
          <ac:spMkLst>
            <pc:docMk/>
            <pc:sldMk cId="1182957810" sldId="352"/>
            <ac:spMk id="11" creationId="{FE554251-09ED-CA8F-4515-B23338E20591}"/>
          </ac:spMkLst>
        </pc:spChg>
        <pc:spChg chg="add mod">
          <ac:chgData name="Mike Fish" userId="a7da7ee9-c8b8-438c-b480-d75deb475df8" providerId="ADAL" clId="{D8ED4A24-2CA0-410C-9631-66650F1FA1DA}" dt="2024-12-10T12:00:21.168" v="3002"/>
          <ac:spMkLst>
            <pc:docMk/>
            <pc:sldMk cId="1182957810" sldId="352"/>
            <ac:spMk id="12" creationId="{DD3988B0-771C-3309-CBFD-AD2179517B25}"/>
          </ac:spMkLst>
        </pc:spChg>
        <pc:spChg chg="add mod">
          <ac:chgData name="Mike Fish" userId="a7da7ee9-c8b8-438c-b480-d75deb475df8" providerId="ADAL" clId="{D8ED4A24-2CA0-410C-9631-66650F1FA1DA}" dt="2024-12-10T12:00:31.401" v="3003"/>
          <ac:spMkLst>
            <pc:docMk/>
            <pc:sldMk cId="1182957810" sldId="352"/>
            <ac:spMk id="13" creationId="{FE56E1E4-87D6-2410-C92F-671834658B0B}"/>
          </ac:spMkLst>
        </pc:spChg>
        <pc:spChg chg="add mod">
          <ac:chgData name="Mike Fish" userId="a7da7ee9-c8b8-438c-b480-d75deb475df8" providerId="ADAL" clId="{D8ED4A24-2CA0-410C-9631-66650F1FA1DA}" dt="2024-12-10T12:00:41.911" v="3004"/>
          <ac:spMkLst>
            <pc:docMk/>
            <pc:sldMk cId="1182957810" sldId="352"/>
            <ac:spMk id="14" creationId="{5B427A4D-623A-DF74-A3A3-68753758640C}"/>
          </ac:spMkLst>
        </pc:spChg>
        <pc:spChg chg="add mod">
          <ac:chgData name="Mike Fish" userId="a7da7ee9-c8b8-438c-b480-d75deb475df8" providerId="ADAL" clId="{D8ED4A24-2CA0-410C-9631-66650F1FA1DA}" dt="2024-12-10T12:00:50.903" v="3005"/>
          <ac:spMkLst>
            <pc:docMk/>
            <pc:sldMk cId="1182957810" sldId="352"/>
            <ac:spMk id="16" creationId="{162E5455-6336-BC3A-E79E-5C453BE2391C}"/>
          </ac:spMkLst>
        </pc:spChg>
        <pc:spChg chg="add mod">
          <ac:chgData name="Mike Fish" userId="a7da7ee9-c8b8-438c-b480-d75deb475df8" providerId="ADAL" clId="{D8ED4A24-2CA0-410C-9631-66650F1FA1DA}" dt="2024-12-10T12:01:00.273" v="3006"/>
          <ac:spMkLst>
            <pc:docMk/>
            <pc:sldMk cId="1182957810" sldId="352"/>
            <ac:spMk id="17" creationId="{B0477056-EA93-B6A5-1A3D-831895D37E7E}"/>
          </ac:spMkLst>
        </pc:spChg>
        <pc:spChg chg="add del mod">
          <ac:chgData name="Mike Fish" userId="a7da7ee9-c8b8-438c-b480-d75deb475df8" providerId="ADAL" clId="{D8ED4A24-2CA0-410C-9631-66650F1FA1DA}" dt="2024-12-10T11:58:20.918" v="2965" actId="478"/>
          <ac:spMkLst>
            <pc:docMk/>
            <pc:sldMk cId="1182957810" sldId="352"/>
            <ac:spMk id="18" creationId="{46F263CE-EFF0-D0B8-20BD-9B6E112CBDCC}"/>
          </ac:spMkLst>
        </pc:spChg>
        <pc:spChg chg="add mod">
          <ac:chgData name="Mike Fish" userId="a7da7ee9-c8b8-438c-b480-d75deb475df8" providerId="ADAL" clId="{D8ED4A24-2CA0-410C-9631-66650F1FA1DA}" dt="2024-12-10T12:01:07.709" v="3007"/>
          <ac:spMkLst>
            <pc:docMk/>
            <pc:sldMk cId="1182957810" sldId="352"/>
            <ac:spMk id="20" creationId="{E440DEAA-EF3E-BF69-3168-1D47240F72BE}"/>
          </ac:spMkLst>
        </pc:spChg>
        <pc:graphicFrameChg chg="modGraphic">
          <ac:chgData name="Mike Fish" userId="a7da7ee9-c8b8-438c-b480-d75deb475df8" providerId="ADAL" clId="{D8ED4A24-2CA0-410C-9631-66650F1FA1DA}" dt="2024-12-09T09:28:08.683" v="765" actId="27116"/>
          <ac:graphicFrameMkLst>
            <pc:docMk/>
            <pc:sldMk cId="1182957810" sldId="352"/>
            <ac:graphicFrameMk id="39" creationId="{487ADB94-D856-81B5-BFB9-42A3AEDA306B}"/>
          </ac:graphicFrameMkLst>
        </pc:graphicFrameChg>
        <pc:graphicFrameChg chg="modGraphic">
          <ac:chgData name="Mike Fish" userId="a7da7ee9-c8b8-438c-b480-d75deb475df8" providerId="ADAL" clId="{D8ED4A24-2CA0-410C-9631-66650F1FA1DA}" dt="2024-12-09T09:28:11.171" v="766" actId="27116"/>
          <ac:graphicFrameMkLst>
            <pc:docMk/>
            <pc:sldMk cId="1182957810" sldId="352"/>
            <ac:graphicFrameMk id="41" creationId="{3FB0FEC5-82C0-C95A-FC1E-8681A93AC30A}"/>
          </ac:graphicFrameMkLst>
        </pc:graphicFrameChg>
        <pc:graphicFrameChg chg="modGraphic">
          <ac:chgData name="Mike Fish" userId="a7da7ee9-c8b8-438c-b480-d75deb475df8" providerId="ADAL" clId="{D8ED4A24-2CA0-410C-9631-66650F1FA1DA}" dt="2024-12-09T09:28:12.866" v="767" actId="27116"/>
          <ac:graphicFrameMkLst>
            <pc:docMk/>
            <pc:sldMk cId="1182957810" sldId="352"/>
            <ac:graphicFrameMk id="44" creationId="{AD84353B-DB8F-5D4B-AD25-FD6267844F82}"/>
          </ac:graphicFrameMkLst>
        </pc:graphicFrameChg>
        <pc:graphicFrameChg chg="modGraphic">
          <ac:chgData name="Mike Fish" userId="a7da7ee9-c8b8-438c-b480-d75deb475df8" providerId="ADAL" clId="{D8ED4A24-2CA0-410C-9631-66650F1FA1DA}" dt="2024-12-09T09:28:14.695" v="768" actId="27116"/>
          <ac:graphicFrameMkLst>
            <pc:docMk/>
            <pc:sldMk cId="1182957810" sldId="352"/>
            <ac:graphicFrameMk id="46" creationId="{BA57F7FA-01F4-EB50-6F86-54D13AD2D658}"/>
          </ac:graphicFrameMkLst>
        </pc:graphicFrameChg>
        <pc:graphicFrameChg chg="modGraphic">
          <ac:chgData name="Mike Fish" userId="a7da7ee9-c8b8-438c-b480-d75deb475df8" providerId="ADAL" clId="{D8ED4A24-2CA0-410C-9631-66650F1FA1DA}" dt="2024-12-09T09:28:20.376" v="771" actId="27116"/>
          <ac:graphicFrameMkLst>
            <pc:docMk/>
            <pc:sldMk cId="1182957810" sldId="352"/>
            <ac:graphicFrameMk id="48" creationId="{8E748944-A8BE-79DA-26E4-3A3D50072802}"/>
          </ac:graphicFrameMkLst>
        </pc:graphicFrameChg>
        <pc:graphicFrameChg chg="modGraphic">
          <ac:chgData name="Mike Fish" userId="a7da7ee9-c8b8-438c-b480-d75deb475df8" providerId="ADAL" clId="{D8ED4A24-2CA0-410C-9631-66650F1FA1DA}" dt="2024-12-09T09:28:16.431" v="769" actId="27116"/>
          <ac:graphicFrameMkLst>
            <pc:docMk/>
            <pc:sldMk cId="1182957810" sldId="352"/>
            <ac:graphicFrameMk id="50" creationId="{02C54CF3-E687-941C-D2B4-4F98EAA62E48}"/>
          </ac:graphicFrameMkLst>
        </pc:graphicFrameChg>
        <pc:graphicFrameChg chg="modGraphic">
          <ac:chgData name="Mike Fish" userId="a7da7ee9-c8b8-438c-b480-d75deb475df8" providerId="ADAL" clId="{D8ED4A24-2CA0-410C-9631-66650F1FA1DA}" dt="2024-12-09T09:28:18.412" v="770" actId="27116"/>
          <ac:graphicFrameMkLst>
            <pc:docMk/>
            <pc:sldMk cId="1182957810" sldId="352"/>
            <ac:graphicFrameMk id="52" creationId="{B3430CEB-42BA-BBCF-84AE-0AB53963A2DA}"/>
          </ac:graphicFrameMkLst>
        </pc:graphicFrameChg>
        <pc:graphicFrameChg chg="modGraphic">
          <ac:chgData name="Mike Fish" userId="a7da7ee9-c8b8-438c-b480-d75deb475df8" providerId="ADAL" clId="{D8ED4A24-2CA0-410C-9631-66650F1FA1DA}" dt="2024-12-09T09:28:22.385" v="772" actId="27116"/>
          <ac:graphicFrameMkLst>
            <pc:docMk/>
            <pc:sldMk cId="1182957810" sldId="352"/>
            <ac:graphicFrameMk id="54" creationId="{404AF4BC-358E-6AA9-4628-2F86C375DE47}"/>
          </ac:graphicFrameMkLst>
        </pc:graphicFrameChg>
        <pc:graphicFrameChg chg="modGraphic">
          <ac:chgData name="Mike Fish" userId="a7da7ee9-c8b8-438c-b480-d75deb475df8" providerId="ADAL" clId="{D8ED4A24-2CA0-410C-9631-66650F1FA1DA}" dt="2024-12-09T09:28:24.244" v="773" actId="27116"/>
          <ac:graphicFrameMkLst>
            <pc:docMk/>
            <pc:sldMk cId="1182957810" sldId="352"/>
            <ac:graphicFrameMk id="56" creationId="{63757514-BE9D-4162-DDDD-477101BC9DD5}"/>
          </ac:graphicFrameMkLst>
        </pc:graphicFrameChg>
        <pc:graphicFrameChg chg="modGraphic">
          <ac:chgData name="Mike Fish" userId="a7da7ee9-c8b8-438c-b480-d75deb475df8" providerId="ADAL" clId="{D8ED4A24-2CA0-410C-9631-66650F1FA1DA}" dt="2024-12-09T09:28:26.021" v="774" actId="27116"/>
          <ac:graphicFrameMkLst>
            <pc:docMk/>
            <pc:sldMk cId="1182957810" sldId="352"/>
            <ac:graphicFrameMk id="58" creationId="{BCD6B45C-A491-3C77-E6DC-FCEAEAB62AC4}"/>
          </ac:graphicFrameMkLst>
        </pc:graphicFrameChg>
        <pc:graphicFrameChg chg="modGraphic">
          <ac:chgData name="Mike Fish" userId="a7da7ee9-c8b8-438c-b480-d75deb475df8" providerId="ADAL" clId="{D8ED4A24-2CA0-410C-9631-66650F1FA1DA}" dt="2024-12-09T09:28:28.523" v="775" actId="27116"/>
          <ac:graphicFrameMkLst>
            <pc:docMk/>
            <pc:sldMk cId="1182957810" sldId="352"/>
            <ac:graphicFrameMk id="60" creationId="{65A5331B-C3D8-F577-78B1-F35CE2C647D1}"/>
          </ac:graphicFrameMkLst>
        </pc:graphicFrameChg>
      </pc:sldChg>
      <pc:sldChg chg="addSp delSp modSp mod modTransition">
        <pc:chgData name="Mike Fish" userId="a7da7ee9-c8b8-438c-b480-d75deb475df8" providerId="ADAL" clId="{D8ED4A24-2CA0-410C-9631-66650F1FA1DA}" dt="2024-12-12T09:15:43.680" v="3978" actId="14100"/>
        <pc:sldMkLst>
          <pc:docMk/>
          <pc:sldMk cId="370398825" sldId="353"/>
        </pc:sldMkLst>
        <pc:spChg chg="mod">
          <ac:chgData name="Mike Fish" userId="a7da7ee9-c8b8-438c-b480-d75deb475df8" providerId="ADAL" clId="{D8ED4A24-2CA0-410C-9631-66650F1FA1DA}" dt="2024-12-09T09:25:02.651" v="674" actId="20577"/>
          <ac:spMkLst>
            <pc:docMk/>
            <pc:sldMk cId="370398825" sldId="353"/>
            <ac:spMk id="2" creationId="{AAF1DB9B-5293-96BF-CC4C-21B66FEF040A}"/>
          </ac:spMkLst>
        </pc:spChg>
        <pc:spChg chg="add del mod ord">
          <ac:chgData name="Mike Fish" userId="a7da7ee9-c8b8-438c-b480-d75deb475df8" providerId="ADAL" clId="{D8ED4A24-2CA0-410C-9631-66650F1FA1DA}" dt="2024-12-12T09:11:54.246" v="3806" actId="478"/>
          <ac:spMkLst>
            <pc:docMk/>
            <pc:sldMk cId="370398825" sldId="353"/>
            <ac:spMk id="3" creationId="{2150BE78-FF9B-399D-86F1-D69299790EF1}"/>
          </ac:spMkLst>
        </pc:spChg>
        <pc:spChg chg="mod">
          <ac:chgData name="Mike Fish" userId="a7da7ee9-c8b8-438c-b480-d75deb475df8" providerId="ADAL" clId="{D8ED4A24-2CA0-410C-9631-66650F1FA1DA}" dt="2024-12-12T09:15:38.656" v="3977" actId="1076"/>
          <ac:spMkLst>
            <pc:docMk/>
            <pc:sldMk cId="370398825" sldId="353"/>
            <ac:spMk id="7" creationId="{CFC0D9AE-97E9-DBC4-2BE6-9C11D6E4D3AC}"/>
          </ac:spMkLst>
        </pc:spChg>
        <pc:spChg chg="add mod">
          <ac:chgData name="Mike Fish" userId="a7da7ee9-c8b8-438c-b480-d75deb475df8" providerId="ADAL" clId="{D8ED4A24-2CA0-410C-9631-66650F1FA1DA}" dt="2024-12-09T14:44:33.484" v="1690" actId="1037"/>
          <ac:spMkLst>
            <pc:docMk/>
            <pc:sldMk cId="370398825" sldId="353"/>
            <ac:spMk id="10" creationId="{D0F5AFBC-21D2-D8AC-5E4C-DC35F3B039F1}"/>
          </ac:spMkLst>
        </pc:spChg>
        <pc:spChg chg="add mod">
          <ac:chgData name="Mike Fish" userId="a7da7ee9-c8b8-438c-b480-d75deb475df8" providerId="ADAL" clId="{D8ED4A24-2CA0-410C-9631-66650F1FA1DA}" dt="2024-12-12T09:15:23.156" v="3975" actId="1037"/>
          <ac:spMkLst>
            <pc:docMk/>
            <pc:sldMk cId="370398825" sldId="353"/>
            <ac:spMk id="16" creationId="{04917770-06BB-A909-FE72-E98B6534D4FE}"/>
          </ac:spMkLst>
        </pc:spChg>
        <pc:picChg chg="del">
          <ac:chgData name="Mike Fish" userId="a7da7ee9-c8b8-438c-b480-d75deb475df8" providerId="ADAL" clId="{D8ED4A24-2CA0-410C-9631-66650F1FA1DA}" dt="2024-12-12T09:11:55.807" v="3807" actId="478"/>
          <ac:picMkLst>
            <pc:docMk/>
            <pc:sldMk cId="370398825" sldId="353"/>
            <ac:picMk id="6" creationId="{A5226CDC-0FD7-C09D-E9D9-DAB7A5EBDE2E}"/>
          </ac:picMkLst>
        </pc:picChg>
        <pc:picChg chg="add mod ord">
          <ac:chgData name="Mike Fish" userId="a7da7ee9-c8b8-438c-b480-d75deb475df8" providerId="ADAL" clId="{D8ED4A24-2CA0-410C-9631-66650F1FA1DA}" dt="2024-12-12T09:13:16.588" v="3819" actId="167"/>
          <ac:picMkLst>
            <pc:docMk/>
            <pc:sldMk cId="370398825" sldId="353"/>
            <ac:picMk id="11" creationId="{881A7F05-6745-5DC2-39C3-F43F59111261}"/>
          </ac:picMkLst>
        </pc:picChg>
        <pc:picChg chg="del">
          <ac:chgData name="Mike Fish" userId="a7da7ee9-c8b8-438c-b480-d75deb475df8" providerId="ADAL" clId="{D8ED4A24-2CA0-410C-9631-66650F1FA1DA}" dt="2024-12-12T09:13:10.219" v="3818" actId="478"/>
          <ac:picMkLst>
            <pc:docMk/>
            <pc:sldMk cId="370398825" sldId="353"/>
            <ac:picMk id="14" creationId="{90126A25-B9B4-1947-E6E7-69DA35B2BC93}"/>
          </ac:picMkLst>
        </pc:picChg>
        <pc:picChg chg="add mod ord">
          <ac:chgData name="Mike Fish" userId="a7da7ee9-c8b8-438c-b480-d75deb475df8" providerId="ADAL" clId="{D8ED4A24-2CA0-410C-9631-66650F1FA1DA}" dt="2024-12-12T09:13:08.697" v="3817" actId="167"/>
          <ac:picMkLst>
            <pc:docMk/>
            <pc:sldMk cId="370398825" sldId="353"/>
            <ac:picMk id="15" creationId="{5C2A6DAE-1183-316B-9649-71B3BDC7AEC9}"/>
          </ac:picMkLst>
        </pc:picChg>
        <pc:picChg chg="del">
          <ac:chgData name="Mike Fish" userId="a7da7ee9-c8b8-438c-b480-d75deb475df8" providerId="ADAL" clId="{D8ED4A24-2CA0-410C-9631-66650F1FA1DA}" dt="2024-12-12T09:12:09.020" v="3810" actId="478"/>
          <ac:picMkLst>
            <pc:docMk/>
            <pc:sldMk cId="370398825" sldId="353"/>
            <ac:picMk id="23" creationId="{B91D214F-5C94-FA7D-9050-1FA4EE01B30D}"/>
          </ac:picMkLst>
        </pc:picChg>
        <pc:cxnChg chg="add mod">
          <ac:chgData name="Mike Fish" userId="a7da7ee9-c8b8-438c-b480-d75deb475df8" providerId="ADAL" clId="{D8ED4A24-2CA0-410C-9631-66650F1FA1DA}" dt="2024-12-09T14:43:13.852" v="1583"/>
          <ac:cxnSpMkLst>
            <pc:docMk/>
            <pc:sldMk cId="370398825" sldId="353"/>
            <ac:cxnSpMk id="5" creationId="{035CE953-3781-5517-C76C-1EEA0C689F01}"/>
          </ac:cxnSpMkLst>
        </pc:cxnChg>
        <pc:cxnChg chg="mod">
          <ac:chgData name="Mike Fish" userId="a7da7ee9-c8b8-438c-b480-d75deb475df8" providerId="ADAL" clId="{D8ED4A24-2CA0-410C-9631-66650F1FA1DA}" dt="2024-12-12T09:15:43.680" v="3978" actId="14100"/>
          <ac:cxnSpMkLst>
            <pc:docMk/>
            <pc:sldMk cId="370398825" sldId="353"/>
            <ac:cxnSpMk id="8" creationId="{42C09894-BFAA-A32B-A4EF-2E262B2BFCFF}"/>
          </ac:cxnSpMkLst>
        </pc:cxnChg>
        <pc:cxnChg chg="del">
          <ac:chgData name="Mike Fish" userId="a7da7ee9-c8b8-438c-b480-d75deb475df8" providerId="ADAL" clId="{D8ED4A24-2CA0-410C-9631-66650F1FA1DA}" dt="2024-12-12T09:13:24.548" v="3820" actId="478"/>
          <ac:cxnSpMkLst>
            <pc:docMk/>
            <pc:sldMk cId="370398825" sldId="353"/>
            <ac:cxnSpMk id="18" creationId="{D1428B4A-4BE3-B513-0358-9057C62FF201}"/>
          </ac:cxnSpMkLst>
        </pc:cxnChg>
        <pc:cxnChg chg="mod">
          <ac:chgData name="Mike Fish" userId="a7da7ee9-c8b8-438c-b480-d75deb475df8" providerId="ADAL" clId="{D8ED4A24-2CA0-410C-9631-66650F1FA1DA}" dt="2024-12-12T09:15:27.754" v="3976" actId="14100"/>
          <ac:cxnSpMkLst>
            <pc:docMk/>
            <pc:sldMk cId="370398825" sldId="353"/>
            <ac:cxnSpMk id="24" creationId="{7FDEB871-9647-4CAD-90F3-20E0ED1EA85E}"/>
          </ac:cxnSpMkLst>
        </pc:cxnChg>
      </pc:sldChg>
      <pc:sldChg chg="addSp modSp mod modTransition">
        <pc:chgData name="Mike Fish" userId="a7da7ee9-c8b8-438c-b480-d75deb475df8" providerId="ADAL" clId="{D8ED4A24-2CA0-410C-9631-66650F1FA1DA}" dt="2024-12-09T14:53:59.846" v="1738" actId="166"/>
        <pc:sldMkLst>
          <pc:docMk/>
          <pc:sldMk cId="326216900" sldId="354"/>
        </pc:sldMkLst>
        <pc:spChg chg="mod">
          <ac:chgData name="Mike Fish" userId="a7da7ee9-c8b8-438c-b480-d75deb475df8" providerId="ADAL" clId="{D8ED4A24-2CA0-410C-9631-66650F1FA1DA}" dt="2024-12-09T09:25:08.911" v="676" actId="20577"/>
          <ac:spMkLst>
            <pc:docMk/>
            <pc:sldMk cId="326216900" sldId="354"/>
            <ac:spMk id="2" creationId="{6D4BBAA3-1C7B-96E4-3A11-225D6384ACB8}"/>
          </ac:spMkLst>
        </pc:spChg>
        <pc:spChg chg="add mod ord">
          <ac:chgData name="Mike Fish" userId="a7da7ee9-c8b8-438c-b480-d75deb475df8" providerId="ADAL" clId="{D8ED4A24-2CA0-410C-9631-66650F1FA1DA}" dt="2024-12-09T14:53:59.846" v="1738" actId="166"/>
          <ac:spMkLst>
            <pc:docMk/>
            <pc:sldMk cId="326216900" sldId="354"/>
            <ac:spMk id="3" creationId="{93D0ACFA-F15B-F1A2-CE53-4A485D694A58}"/>
          </ac:spMkLst>
        </pc:spChg>
        <pc:spChg chg="add mod">
          <ac:chgData name="Mike Fish" userId="a7da7ee9-c8b8-438c-b480-d75deb475df8" providerId="ADAL" clId="{D8ED4A24-2CA0-410C-9631-66650F1FA1DA}" dt="2024-12-09T14:45:27.510" v="1737" actId="20577"/>
          <ac:spMkLst>
            <pc:docMk/>
            <pc:sldMk cId="326216900" sldId="354"/>
            <ac:spMk id="6" creationId="{184B3653-BD68-803B-EA0F-B6C5D22D769E}"/>
          </ac:spMkLst>
        </pc:spChg>
      </pc:sldChg>
      <pc:sldChg chg="addSp modSp mod modTransition">
        <pc:chgData name="Mike Fish" userId="a7da7ee9-c8b8-438c-b480-d75deb475df8" providerId="ADAL" clId="{D8ED4A24-2CA0-410C-9631-66650F1FA1DA}" dt="2024-12-09T14:54:28.940" v="1781" actId="166"/>
        <pc:sldMkLst>
          <pc:docMk/>
          <pc:sldMk cId="2308898308" sldId="355"/>
        </pc:sldMkLst>
        <pc:spChg chg="mod">
          <ac:chgData name="Mike Fish" userId="a7da7ee9-c8b8-438c-b480-d75deb475df8" providerId="ADAL" clId="{D8ED4A24-2CA0-410C-9631-66650F1FA1DA}" dt="2024-12-09T09:25:15.882" v="680" actId="20577"/>
          <ac:spMkLst>
            <pc:docMk/>
            <pc:sldMk cId="2308898308" sldId="355"/>
            <ac:spMk id="2" creationId="{41FC70A6-5865-C081-DA9C-FFED2ADF74F1}"/>
          </ac:spMkLst>
        </pc:spChg>
        <pc:spChg chg="add mod ord">
          <ac:chgData name="Mike Fish" userId="a7da7ee9-c8b8-438c-b480-d75deb475df8" providerId="ADAL" clId="{D8ED4A24-2CA0-410C-9631-66650F1FA1DA}" dt="2024-12-09T14:54:28.940" v="1781" actId="166"/>
          <ac:spMkLst>
            <pc:docMk/>
            <pc:sldMk cId="2308898308" sldId="355"/>
            <ac:spMk id="3" creationId="{F5D90007-B837-0677-7DA2-F1712ED8A351}"/>
          </ac:spMkLst>
        </pc:spChg>
        <pc:spChg chg="add mod">
          <ac:chgData name="Mike Fish" userId="a7da7ee9-c8b8-438c-b480-d75deb475df8" providerId="ADAL" clId="{D8ED4A24-2CA0-410C-9631-66650F1FA1DA}" dt="2024-12-09T14:54:22.001" v="1780" actId="20577"/>
          <ac:spMkLst>
            <pc:docMk/>
            <pc:sldMk cId="2308898308" sldId="355"/>
            <ac:spMk id="5" creationId="{00C70445-3453-FC19-18CD-C4E0D4EE52E0}"/>
          </ac:spMkLst>
        </pc:spChg>
      </pc:sldChg>
      <pc:sldChg chg="addSp modSp mod modTransition">
        <pc:chgData name="Mike Fish" userId="a7da7ee9-c8b8-438c-b480-d75deb475df8" providerId="ADAL" clId="{D8ED4A24-2CA0-410C-9631-66650F1FA1DA}" dt="2024-12-09T14:56:50.696" v="1842" actId="166"/>
        <pc:sldMkLst>
          <pc:docMk/>
          <pc:sldMk cId="2948407355" sldId="356"/>
        </pc:sldMkLst>
        <pc:spChg chg="mod">
          <ac:chgData name="Mike Fish" userId="a7da7ee9-c8b8-438c-b480-d75deb475df8" providerId="ADAL" clId="{D8ED4A24-2CA0-410C-9631-66650F1FA1DA}" dt="2024-12-09T09:25:32.580" v="684" actId="20577"/>
          <ac:spMkLst>
            <pc:docMk/>
            <pc:sldMk cId="2948407355" sldId="356"/>
            <ac:spMk id="2" creationId="{3CD76A6F-A414-7E43-FB16-A0145F95C10E}"/>
          </ac:spMkLst>
        </pc:spChg>
        <pc:spChg chg="add mod ord">
          <ac:chgData name="Mike Fish" userId="a7da7ee9-c8b8-438c-b480-d75deb475df8" providerId="ADAL" clId="{D8ED4A24-2CA0-410C-9631-66650F1FA1DA}" dt="2024-12-09T14:56:50.696" v="1842" actId="166"/>
          <ac:spMkLst>
            <pc:docMk/>
            <pc:sldMk cId="2948407355" sldId="356"/>
            <ac:spMk id="3" creationId="{A9F9BC27-6B96-5C00-0992-105CE91702F0}"/>
          </ac:spMkLst>
        </pc:spChg>
        <pc:spChg chg="add mod">
          <ac:chgData name="Mike Fish" userId="a7da7ee9-c8b8-438c-b480-d75deb475df8" providerId="ADAL" clId="{D8ED4A24-2CA0-410C-9631-66650F1FA1DA}" dt="2024-12-09T14:55:04.159" v="1831" actId="1037"/>
          <ac:spMkLst>
            <pc:docMk/>
            <pc:sldMk cId="2948407355" sldId="356"/>
            <ac:spMk id="6" creationId="{C6F01784-82A3-5452-6676-9861F015F78C}"/>
          </ac:spMkLst>
        </pc:spChg>
        <pc:spChg chg="mod">
          <ac:chgData name="Mike Fish" userId="a7da7ee9-c8b8-438c-b480-d75deb475df8" providerId="ADAL" clId="{D8ED4A24-2CA0-410C-9631-66650F1FA1DA}" dt="2024-12-09T14:55:01.247" v="1823" actId="14100"/>
          <ac:spMkLst>
            <pc:docMk/>
            <pc:sldMk cId="2948407355" sldId="356"/>
            <ac:spMk id="7" creationId="{099C3A5F-7E97-EFAD-D3F5-625BEB618917}"/>
          </ac:spMkLst>
        </pc:spChg>
        <pc:cxnChg chg="mod">
          <ac:chgData name="Mike Fish" userId="a7da7ee9-c8b8-438c-b480-d75deb475df8" providerId="ADAL" clId="{D8ED4A24-2CA0-410C-9631-66650F1FA1DA}" dt="2024-12-09T14:55:01.247" v="1823" actId="14100"/>
          <ac:cxnSpMkLst>
            <pc:docMk/>
            <pc:sldMk cId="2948407355" sldId="356"/>
            <ac:cxnSpMk id="8" creationId="{90405C31-F075-C8BA-E160-439974593901}"/>
          </ac:cxnSpMkLst>
        </pc:cxnChg>
      </pc:sldChg>
      <pc:sldChg chg="addSp modSp mod modTransition">
        <pc:chgData name="Mike Fish" userId="a7da7ee9-c8b8-438c-b480-d75deb475df8" providerId="ADAL" clId="{D8ED4A24-2CA0-410C-9631-66650F1FA1DA}" dt="2024-12-09T15:28:34.378" v="1876" actId="166"/>
        <pc:sldMkLst>
          <pc:docMk/>
          <pc:sldMk cId="3521966397" sldId="357"/>
        </pc:sldMkLst>
        <pc:spChg chg="mod">
          <ac:chgData name="Mike Fish" userId="a7da7ee9-c8b8-438c-b480-d75deb475df8" providerId="ADAL" clId="{D8ED4A24-2CA0-410C-9631-66650F1FA1DA}" dt="2024-12-09T09:25:37.510" v="686" actId="20577"/>
          <ac:spMkLst>
            <pc:docMk/>
            <pc:sldMk cId="3521966397" sldId="357"/>
            <ac:spMk id="2" creationId="{7F6FCFA9-E7FA-B411-F451-CCEB066D7538}"/>
          </ac:spMkLst>
        </pc:spChg>
        <pc:spChg chg="add mod ord">
          <ac:chgData name="Mike Fish" userId="a7da7ee9-c8b8-438c-b480-d75deb475df8" providerId="ADAL" clId="{D8ED4A24-2CA0-410C-9631-66650F1FA1DA}" dt="2024-12-09T15:28:34.378" v="1876" actId="166"/>
          <ac:spMkLst>
            <pc:docMk/>
            <pc:sldMk cId="3521966397" sldId="357"/>
            <ac:spMk id="3" creationId="{E04BD5AB-5F7E-5045-0FFE-C45B2E071324}"/>
          </ac:spMkLst>
        </pc:spChg>
        <pc:spChg chg="add mod">
          <ac:chgData name="Mike Fish" userId="a7da7ee9-c8b8-438c-b480-d75deb475df8" providerId="ADAL" clId="{D8ED4A24-2CA0-410C-9631-66650F1FA1DA}" dt="2024-12-09T15:28:12.744" v="1875" actId="20577"/>
          <ac:spMkLst>
            <pc:docMk/>
            <pc:sldMk cId="3521966397" sldId="357"/>
            <ac:spMk id="5" creationId="{97611B8F-41C2-4F1C-C440-C2836333EBCF}"/>
          </ac:spMkLst>
        </pc:spChg>
      </pc:sldChg>
      <pc:sldChg chg="addSp modSp mod modTransition">
        <pc:chgData name="Mike Fish" userId="a7da7ee9-c8b8-438c-b480-d75deb475df8" providerId="ADAL" clId="{D8ED4A24-2CA0-410C-9631-66650F1FA1DA}" dt="2024-12-09T15:28:52.343" v="1888" actId="166"/>
        <pc:sldMkLst>
          <pc:docMk/>
          <pc:sldMk cId="791664077" sldId="358"/>
        </pc:sldMkLst>
        <pc:spChg chg="mod">
          <ac:chgData name="Mike Fish" userId="a7da7ee9-c8b8-438c-b480-d75deb475df8" providerId="ADAL" clId="{D8ED4A24-2CA0-410C-9631-66650F1FA1DA}" dt="2024-12-09T09:25:44.688" v="690" actId="20577"/>
          <ac:spMkLst>
            <pc:docMk/>
            <pc:sldMk cId="791664077" sldId="358"/>
            <ac:spMk id="2" creationId="{FB6B9253-36DD-5340-A0F3-A67B28C297CB}"/>
          </ac:spMkLst>
        </pc:spChg>
        <pc:spChg chg="add mod ord">
          <ac:chgData name="Mike Fish" userId="a7da7ee9-c8b8-438c-b480-d75deb475df8" providerId="ADAL" clId="{D8ED4A24-2CA0-410C-9631-66650F1FA1DA}" dt="2024-12-09T15:28:52.343" v="1888" actId="166"/>
          <ac:spMkLst>
            <pc:docMk/>
            <pc:sldMk cId="791664077" sldId="358"/>
            <ac:spMk id="3" creationId="{C3EA9F29-6369-9B56-BFCD-20C84F59A1D2}"/>
          </ac:spMkLst>
        </pc:spChg>
        <pc:spChg chg="add mod">
          <ac:chgData name="Mike Fish" userId="a7da7ee9-c8b8-438c-b480-d75deb475df8" providerId="ADAL" clId="{D8ED4A24-2CA0-410C-9631-66650F1FA1DA}" dt="2024-12-09T15:28:48.299" v="1887" actId="20577"/>
          <ac:spMkLst>
            <pc:docMk/>
            <pc:sldMk cId="791664077" sldId="358"/>
            <ac:spMk id="6" creationId="{A3597CA5-A66C-6B8E-E32A-D9828BBEA75A}"/>
          </ac:spMkLst>
        </pc:spChg>
      </pc:sldChg>
      <pc:sldChg chg="addSp modSp mod modTransition">
        <pc:chgData name="Mike Fish" userId="a7da7ee9-c8b8-438c-b480-d75deb475df8" providerId="ADAL" clId="{D8ED4A24-2CA0-410C-9631-66650F1FA1DA}" dt="2024-12-10T11:50:16.776" v="2731" actId="166"/>
        <pc:sldMkLst>
          <pc:docMk/>
          <pc:sldMk cId="4009831304" sldId="359"/>
        </pc:sldMkLst>
        <pc:spChg chg="mod">
          <ac:chgData name="Mike Fish" userId="a7da7ee9-c8b8-438c-b480-d75deb475df8" providerId="ADAL" clId="{D8ED4A24-2CA0-410C-9631-66650F1FA1DA}" dt="2024-12-09T09:25:53.156" v="696" actId="20577"/>
          <ac:spMkLst>
            <pc:docMk/>
            <pc:sldMk cId="4009831304" sldId="359"/>
            <ac:spMk id="2" creationId="{3774BF7D-D1F1-86D9-E351-3ABABF5E4B76}"/>
          </ac:spMkLst>
        </pc:spChg>
        <pc:spChg chg="add mod ord">
          <ac:chgData name="Mike Fish" userId="a7da7ee9-c8b8-438c-b480-d75deb475df8" providerId="ADAL" clId="{D8ED4A24-2CA0-410C-9631-66650F1FA1DA}" dt="2024-12-10T11:50:16.776" v="2731" actId="166"/>
          <ac:spMkLst>
            <pc:docMk/>
            <pc:sldMk cId="4009831304" sldId="359"/>
            <ac:spMk id="3" creationId="{63E48363-389B-91D3-10BD-47104FBAAB93}"/>
          </ac:spMkLst>
        </pc:spChg>
        <pc:spChg chg="add mod">
          <ac:chgData name="Mike Fish" userId="a7da7ee9-c8b8-438c-b480-d75deb475df8" providerId="ADAL" clId="{D8ED4A24-2CA0-410C-9631-66650F1FA1DA}" dt="2024-12-09T15:29:13.707" v="1966" actId="1038"/>
          <ac:spMkLst>
            <pc:docMk/>
            <pc:sldMk cId="4009831304" sldId="359"/>
            <ac:spMk id="5" creationId="{213B78B7-72BD-BBF8-237A-A1B9D8BE8C6A}"/>
          </ac:spMkLst>
        </pc:spChg>
        <pc:picChg chg="mod">
          <ac:chgData name="Mike Fish" userId="a7da7ee9-c8b8-438c-b480-d75deb475df8" providerId="ADAL" clId="{D8ED4A24-2CA0-410C-9631-66650F1FA1DA}" dt="2024-12-09T09:25:55.933" v="707" actId="1038"/>
          <ac:picMkLst>
            <pc:docMk/>
            <pc:sldMk cId="4009831304" sldId="359"/>
            <ac:picMk id="4" creationId="{D12C4C6F-3B38-8B01-364A-A1EC2A604962}"/>
          </ac:picMkLst>
        </pc:picChg>
      </pc:sldChg>
      <pc:sldChg chg="addSp modSp mod modTransition">
        <pc:chgData name="Mike Fish" userId="a7da7ee9-c8b8-438c-b480-d75deb475df8" providerId="ADAL" clId="{D8ED4A24-2CA0-410C-9631-66650F1FA1DA}" dt="2024-12-10T11:52:18.803" v="2786" actId="166"/>
        <pc:sldMkLst>
          <pc:docMk/>
          <pc:sldMk cId="3676526356" sldId="360"/>
        </pc:sldMkLst>
        <pc:spChg chg="mod">
          <ac:chgData name="Mike Fish" userId="a7da7ee9-c8b8-438c-b480-d75deb475df8" providerId="ADAL" clId="{D8ED4A24-2CA0-410C-9631-66650F1FA1DA}" dt="2024-12-09T09:26:01.780" v="711" actId="20577"/>
          <ac:spMkLst>
            <pc:docMk/>
            <pc:sldMk cId="3676526356" sldId="360"/>
            <ac:spMk id="2" creationId="{15B45751-B63B-C224-D51A-D65F74CAD451}"/>
          </ac:spMkLst>
        </pc:spChg>
        <pc:spChg chg="add mod ord">
          <ac:chgData name="Mike Fish" userId="a7da7ee9-c8b8-438c-b480-d75deb475df8" providerId="ADAL" clId="{D8ED4A24-2CA0-410C-9631-66650F1FA1DA}" dt="2024-12-10T11:52:18.803" v="2786" actId="166"/>
          <ac:spMkLst>
            <pc:docMk/>
            <pc:sldMk cId="3676526356" sldId="360"/>
            <ac:spMk id="3" creationId="{CB8D1EEB-2E7E-CDA7-22BB-35EF0A74763D}"/>
          </ac:spMkLst>
        </pc:spChg>
        <pc:spChg chg="add mod">
          <ac:chgData name="Mike Fish" userId="a7da7ee9-c8b8-438c-b480-d75deb475df8" providerId="ADAL" clId="{D8ED4A24-2CA0-410C-9631-66650F1FA1DA}" dt="2024-12-10T11:50:59.170" v="2765" actId="14100"/>
          <ac:spMkLst>
            <pc:docMk/>
            <pc:sldMk cId="3676526356" sldId="360"/>
            <ac:spMk id="5" creationId="{B387FF63-6553-91D5-E991-D85F336E17AB}"/>
          </ac:spMkLst>
        </pc:spChg>
      </pc:sldChg>
      <pc:sldChg chg="addSp modSp mod modTransition">
        <pc:chgData name="Mike Fish" userId="a7da7ee9-c8b8-438c-b480-d75deb475df8" providerId="ADAL" clId="{D8ED4A24-2CA0-410C-9631-66650F1FA1DA}" dt="2024-12-10T12:33:12.489" v="3272" actId="166"/>
        <pc:sldMkLst>
          <pc:docMk/>
          <pc:sldMk cId="4038173574" sldId="361"/>
        </pc:sldMkLst>
        <pc:spChg chg="mod">
          <ac:chgData name="Mike Fish" userId="a7da7ee9-c8b8-438c-b480-d75deb475df8" providerId="ADAL" clId="{D8ED4A24-2CA0-410C-9631-66650F1FA1DA}" dt="2024-12-09T09:26:11.161" v="715" actId="20577"/>
          <ac:spMkLst>
            <pc:docMk/>
            <pc:sldMk cId="4038173574" sldId="361"/>
            <ac:spMk id="2" creationId="{2EC13BE4-4844-C600-9945-B5F6C9E92892}"/>
          </ac:spMkLst>
        </pc:spChg>
        <pc:spChg chg="add mod ord">
          <ac:chgData name="Mike Fish" userId="a7da7ee9-c8b8-438c-b480-d75deb475df8" providerId="ADAL" clId="{D8ED4A24-2CA0-410C-9631-66650F1FA1DA}" dt="2024-12-10T12:33:12.489" v="3272" actId="166"/>
          <ac:spMkLst>
            <pc:docMk/>
            <pc:sldMk cId="4038173574" sldId="361"/>
            <ac:spMk id="3" creationId="{8715581A-2ACB-9A81-3871-CD52F1ADAFE3}"/>
          </ac:spMkLst>
        </pc:spChg>
        <pc:spChg chg="add mod">
          <ac:chgData name="Mike Fish" userId="a7da7ee9-c8b8-438c-b480-d75deb475df8" providerId="ADAL" clId="{D8ED4A24-2CA0-410C-9631-66650F1FA1DA}" dt="2024-12-10T11:52:11.033" v="2785"/>
          <ac:spMkLst>
            <pc:docMk/>
            <pc:sldMk cId="4038173574" sldId="361"/>
            <ac:spMk id="6" creationId="{F8DC4E58-9F9D-7903-FFC6-4BA1084984AD}"/>
          </ac:spMkLst>
        </pc:spChg>
        <pc:spChg chg="add mod">
          <ac:chgData name="Mike Fish" userId="a7da7ee9-c8b8-438c-b480-d75deb475df8" providerId="ADAL" clId="{D8ED4A24-2CA0-410C-9631-66650F1FA1DA}" dt="2024-12-10T11:52:11.033" v="2785"/>
          <ac:spMkLst>
            <pc:docMk/>
            <pc:sldMk cId="4038173574" sldId="361"/>
            <ac:spMk id="10" creationId="{FC0F8E78-48EC-714E-1AA6-7B13E6A7FF47}"/>
          </ac:spMkLst>
        </pc:spChg>
        <pc:spChg chg="add mod">
          <ac:chgData name="Mike Fish" userId="a7da7ee9-c8b8-438c-b480-d75deb475df8" providerId="ADAL" clId="{D8ED4A24-2CA0-410C-9631-66650F1FA1DA}" dt="2024-12-10T11:52:11.033" v="2785"/>
          <ac:spMkLst>
            <pc:docMk/>
            <pc:sldMk cId="4038173574" sldId="361"/>
            <ac:spMk id="11" creationId="{85B0749B-18FE-80AF-5836-F6420F9F16EC}"/>
          </ac:spMkLst>
        </pc:spChg>
        <pc:spChg chg="add mod">
          <ac:chgData name="Mike Fish" userId="a7da7ee9-c8b8-438c-b480-d75deb475df8" providerId="ADAL" clId="{D8ED4A24-2CA0-410C-9631-66650F1FA1DA}" dt="2024-12-10T11:52:34.082" v="2801" actId="20577"/>
          <ac:spMkLst>
            <pc:docMk/>
            <pc:sldMk cId="4038173574" sldId="361"/>
            <ac:spMk id="12" creationId="{FE69DFB4-626C-FBEE-484D-4361EDAFB846}"/>
          </ac:spMkLst>
        </pc:spChg>
      </pc:sldChg>
      <pc:sldChg chg="addSp modSp mod modTransition">
        <pc:chgData name="Mike Fish" userId="a7da7ee9-c8b8-438c-b480-d75deb475df8" providerId="ADAL" clId="{D8ED4A24-2CA0-410C-9631-66650F1FA1DA}" dt="2024-12-10T11:58:00.964" v="2963" actId="166"/>
        <pc:sldMkLst>
          <pc:docMk/>
          <pc:sldMk cId="3032372517" sldId="362"/>
        </pc:sldMkLst>
        <pc:spChg chg="mod">
          <ac:chgData name="Mike Fish" userId="a7da7ee9-c8b8-438c-b480-d75deb475df8" providerId="ADAL" clId="{D8ED4A24-2CA0-410C-9631-66650F1FA1DA}" dt="2024-12-09T09:26:23.248" v="717" actId="20577"/>
          <ac:spMkLst>
            <pc:docMk/>
            <pc:sldMk cId="3032372517" sldId="362"/>
            <ac:spMk id="2" creationId="{CD00E89A-1477-1559-DD7B-266B7310CD5A}"/>
          </ac:spMkLst>
        </pc:spChg>
        <pc:spChg chg="add mod ord">
          <ac:chgData name="Mike Fish" userId="a7da7ee9-c8b8-438c-b480-d75deb475df8" providerId="ADAL" clId="{D8ED4A24-2CA0-410C-9631-66650F1FA1DA}" dt="2024-12-10T11:58:00.964" v="2963" actId="166"/>
          <ac:spMkLst>
            <pc:docMk/>
            <pc:sldMk cId="3032372517" sldId="362"/>
            <ac:spMk id="3" creationId="{9C42BC51-06C6-3C03-96D1-51342D846E23}"/>
          </ac:spMkLst>
        </pc:spChg>
        <pc:spChg chg="add mod">
          <ac:chgData name="Mike Fish" userId="a7da7ee9-c8b8-438c-b480-d75deb475df8" providerId="ADAL" clId="{D8ED4A24-2CA0-410C-9631-66650F1FA1DA}" dt="2024-12-10T11:57:57.654" v="2962" actId="20577"/>
          <ac:spMkLst>
            <pc:docMk/>
            <pc:sldMk cId="3032372517" sldId="362"/>
            <ac:spMk id="5" creationId="{76513D8E-00D5-06CF-07D5-E66869D16AB0}"/>
          </ac:spMkLst>
        </pc:spChg>
      </pc:sldChg>
      <pc:sldChg chg="addSp modSp mod modTransition">
        <pc:chgData name="Mike Fish" userId="a7da7ee9-c8b8-438c-b480-d75deb475df8" providerId="ADAL" clId="{D8ED4A24-2CA0-410C-9631-66650F1FA1DA}" dt="2024-12-10T12:30:01.624" v="3011" actId="166"/>
        <pc:sldMkLst>
          <pc:docMk/>
          <pc:sldMk cId="2821736338" sldId="363"/>
        </pc:sldMkLst>
        <pc:spChg chg="mod">
          <ac:chgData name="Mike Fish" userId="a7da7ee9-c8b8-438c-b480-d75deb475df8" providerId="ADAL" clId="{D8ED4A24-2CA0-410C-9631-66650F1FA1DA}" dt="2024-12-09T09:26:27.977" v="719" actId="20577"/>
          <ac:spMkLst>
            <pc:docMk/>
            <pc:sldMk cId="2821736338" sldId="363"/>
            <ac:spMk id="2" creationId="{75677855-4136-080F-4584-108875875E12}"/>
          </ac:spMkLst>
        </pc:spChg>
        <pc:spChg chg="add mod">
          <ac:chgData name="Mike Fish" userId="a7da7ee9-c8b8-438c-b480-d75deb475df8" providerId="ADAL" clId="{D8ED4A24-2CA0-410C-9631-66650F1FA1DA}" dt="2024-12-10T11:57:46.056" v="2960" actId="20577"/>
          <ac:spMkLst>
            <pc:docMk/>
            <pc:sldMk cId="2821736338" sldId="363"/>
            <ac:spMk id="3" creationId="{DF8C2D32-26E4-8554-09B4-2ACDCAF264BE}"/>
          </ac:spMkLst>
        </pc:spChg>
        <pc:spChg chg="add mod ord">
          <ac:chgData name="Mike Fish" userId="a7da7ee9-c8b8-438c-b480-d75deb475df8" providerId="ADAL" clId="{D8ED4A24-2CA0-410C-9631-66650F1FA1DA}" dt="2024-12-10T12:30:01.624" v="3011" actId="166"/>
          <ac:spMkLst>
            <pc:docMk/>
            <pc:sldMk cId="2821736338" sldId="363"/>
            <ac:spMk id="5" creationId="{FEB68B95-25E5-CF93-DCE0-4398D395EFDA}"/>
          </ac:spMkLst>
        </pc:spChg>
        <pc:spChg chg="mod">
          <ac:chgData name="Mike Fish" userId="a7da7ee9-c8b8-438c-b480-d75deb475df8" providerId="ADAL" clId="{D8ED4A24-2CA0-410C-9631-66650F1FA1DA}" dt="2024-12-09T08:45:08.420" v="132" actId="20577"/>
          <ac:spMkLst>
            <pc:docMk/>
            <pc:sldMk cId="2821736338" sldId="363"/>
            <ac:spMk id="10" creationId="{56CF86C2-A649-970B-F6FF-9DB735020923}"/>
          </ac:spMkLst>
        </pc:spChg>
        <pc:spChg chg="mod">
          <ac:chgData name="Mike Fish" userId="a7da7ee9-c8b8-438c-b480-d75deb475df8" providerId="ADAL" clId="{D8ED4A24-2CA0-410C-9631-66650F1FA1DA}" dt="2024-12-09T08:44:41.972" v="103" actId="1035"/>
          <ac:spMkLst>
            <pc:docMk/>
            <pc:sldMk cId="2821736338" sldId="363"/>
            <ac:spMk id="13" creationId="{78CB6500-1B81-9C89-6731-F76B9BE1CC92}"/>
          </ac:spMkLst>
        </pc:spChg>
        <pc:picChg chg="mod">
          <ac:chgData name="Mike Fish" userId="a7da7ee9-c8b8-438c-b480-d75deb475df8" providerId="ADAL" clId="{D8ED4A24-2CA0-410C-9631-66650F1FA1DA}" dt="2024-12-09T08:44:41.972" v="103" actId="1035"/>
          <ac:picMkLst>
            <pc:docMk/>
            <pc:sldMk cId="2821736338" sldId="363"/>
            <ac:picMk id="8" creationId="{8AC808D6-AA0A-947F-9F56-B0FD9F7DF808}"/>
          </ac:picMkLst>
        </pc:picChg>
        <pc:cxnChg chg="mod">
          <ac:chgData name="Mike Fish" userId="a7da7ee9-c8b8-438c-b480-d75deb475df8" providerId="ADAL" clId="{D8ED4A24-2CA0-410C-9631-66650F1FA1DA}" dt="2024-12-09T08:45:02.162" v="126" actId="14100"/>
          <ac:cxnSpMkLst>
            <pc:docMk/>
            <pc:sldMk cId="2821736338" sldId="363"/>
            <ac:cxnSpMk id="11" creationId="{FB6EC7F5-5E03-3EF0-91F1-D70C9628D56C}"/>
          </ac:cxnSpMkLst>
        </pc:cxnChg>
      </pc:sldChg>
      <pc:sldChg chg="delSp modSp add del mod">
        <pc:chgData name="Mike Fish" userId="a7da7ee9-c8b8-438c-b480-d75deb475df8" providerId="ADAL" clId="{D8ED4A24-2CA0-410C-9631-66650F1FA1DA}" dt="2024-12-09T08:37:50.698" v="11" actId="47"/>
        <pc:sldMkLst>
          <pc:docMk/>
          <pc:sldMk cId="2619145405" sldId="364"/>
        </pc:sldMkLst>
        <pc:spChg chg="mod">
          <ac:chgData name="Mike Fish" userId="a7da7ee9-c8b8-438c-b480-d75deb475df8" providerId="ADAL" clId="{D8ED4A24-2CA0-410C-9631-66650F1FA1DA}" dt="2024-12-09T08:37:00.830" v="7" actId="20577"/>
          <ac:spMkLst>
            <pc:docMk/>
            <pc:sldMk cId="2619145405" sldId="364"/>
            <ac:spMk id="2" creationId="{F8CD22D6-8366-E39E-DFAB-B882339F3B1A}"/>
          </ac:spMkLst>
        </pc:spChg>
        <pc:picChg chg="del mod modCrop">
          <ac:chgData name="Mike Fish" userId="a7da7ee9-c8b8-438c-b480-d75deb475df8" providerId="ADAL" clId="{D8ED4A24-2CA0-410C-9631-66650F1FA1DA}" dt="2024-12-09T08:37:26.818" v="10" actId="478"/>
          <ac:picMkLst>
            <pc:docMk/>
            <pc:sldMk cId="2619145405" sldId="364"/>
            <ac:picMk id="15" creationId="{1A3F26BD-DFEA-C506-EE10-0F1BCCAAFAE6}"/>
          </ac:picMkLst>
        </pc:picChg>
      </pc:sldChg>
      <pc:sldChg chg="addSp delSp modSp add mod ord modTransition">
        <pc:chgData name="Mike Fish" userId="a7da7ee9-c8b8-438c-b480-d75deb475df8" providerId="ADAL" clId="{D8ED4A24-2CA0-410C-9631-66650F1FA1DA}" dt="2024-12-10T12:42:39.840" v="3659"/>
        <pc:sldMkLst>
          <pc:docMk/>
          <pc:sldMk cId="3127189277" sldId="364"/>
        </pc:sldMkLst>
        <pc:spChg chg="mod">
          <ac:chgData name="Mike Fish" userId="a7da7ee9-c8b8-438c-b480-d75deb475df8" providerId="ADAL" clId="{D8ED4A24-2CA0-410C-9631-66650F1FA1DA}" dt="2024-12-09T08:38:02.642" v="21" actId="20577"/>
          <ac:spMkLst>
            <pc:docMk/>
            <pc:sldMk cId="3127189277" sldId="364"/>
            <ac:spMk id="2" creationId="{A79DC150-B35E-6CCE-5C35-157BE1F0630D}"/>
          </ac:spMkLst>
        </pc:spChg>
        <pc:spChg chg="add mod">
          <ac:chgData name="Mike Fish" userId="a7da7ee9-c8b8-438c-b480-d75deb475df8" providerId="ADAL" clId="{D8ED4A24-2CA0-410C-9631-66650F1FA1DA}" dt="2024-12-10T12:38:50.351" v="3483"/>
          <ac:spMkLst>
            <pc:docMk/>
            <pc:sldMk cId="3127189277" sldId="364"/>
            <ac:spMk id="5" creationId="{5AC7B656-26EE-D0C7-7A7B-35C6C53B8487}"/>
          </ac:spMkLst>
        </pc:spChg>
        <pc:spChg chg="add del mod">
          <ac:chgData name="Mike Fish" userId="a7da7ee9-c8b8-438c-b480-d75deb475df8" providerId="ADAL" clId="{D8ED4A24-2CA0-410C-9631-66650F1FA1DA}" dt="2024-12-10T12:38:38.711" v="3482" actId="478"/>
          <ac:spMkLst>
            <pc:docMk/>
            <pc:sldMk cId="3127189277" sldId="364"/>
            <ac:spMk id="6" creationId="{D908B364-197C-3DCE-BDC6-0BC9A83E4D18}"/>
          </ac:spMkLst>
        </pc:spChg>
        <pc:spChg chg="add del mod">
          <ac:chgData name="Mike Fish" userId="a7da7ee9-c8b8-438c-b480-d75deb475df8" providerId="ADAL" clId="{D8ED4A24-2CA0-410C-9631-66650F1FA1DA}" dt="2024-12-10T12:39:53.042" v="3549" actId="478"/>
          <ac:spMkLst>
            <pc:docMk/>
            <pc:sldMk cId="3127189277" sldId="364"/>
            <ac:spMk id="8" creationId="{33E02E05-DF06-E516-BCE2-E3F69C8E95DE}"/>
          </ac:spMkLst>
        </pc:spChg>
        <pc:spChg chg="add mod">
          <ac:chgData name="Mike Fish" userId="a7da7ee9-c8b8-438c-b480-d75deb475df8" providerId="ADAL" clId="{D8ED4A24-2CA0-410C-9631-66650F1FA1DA}" dt="2024-12-10T12:39:42.022" v="3546"/>
          <ac:spMkLst>
            <pc:docMk/>
            <pc:sldMk cId="3127189277" sldId="364"/>
            <ac:spMk id="10" creationId="{68C1C699-416D-7513-45C4-B13AD25AF8A7}"/>
          </ac:spMkLst>
        </pc:spChg>
        <pc:spChg chg="add mod">
          <ac:chgData name="Mike Fish" userId="a7da7ee9-c8b8-438c-b480-d75deb475df8" providerId="ADAL" clId="{D8ED4A24-2CA0-410C-9631-66650F1FA1DA}" dt="2024-12-10T12:40:35.634" v="3595"/>
          <ac:spMkLst>
            <pc:docMk/>
            <pc:sldMk cId="3127189277" sldId="364"/>
            <ac:spMk id="14" creationId="{DCF05B3F-2446-9E97-4B35-4DCB5970DF76}"/>
          </ac:spMkLst>
        </pc:spChg>
        <pc:spChg chg="add mod">
          <ac:chgData name="Mike Fish" userId="a7da7ee9-c8b8-438c-b480-d75deb475df8" providerId="ADAL" clId="{D8ED4A24-2CA0-410C-9631-66650F1FA1DA}" dt="2024-12-10T12:42:30.004" v="3658"/>
          <ac:spMkLst>
            <pc:docMk/>
            <pc:sldMk cId="3127189277" sldId="364"/>
            <ac:spMk id="16" creationId="{645933C5-0ABF-BD37-FAB0-805E83AFEBB2}"/>
          </ac:spMkLst>
        </pc:spChg>
        <pc:spChg chg="add mod">
          <ac:chgData name="Mike Fish" userId="a7da7ee9-c8b8-438c-b480-d75deb475df8" providerId="ADAL" clId="{D8ED4A24-2CA0-410C-9631-66650F1FA1DA}" dt="2024-12-10T12:42:39.840" v="3659"/>
          <ac:spMkLst>
            <pc:docMk/>
            <pc:sldMk cId="3127189277" sldId="364"/>
            <ac:spMk id="17" creationId="{8D4DCBF7-029F-4173-AA69-235B573C6D10}"/>
          </ac:spMkLst>
        </pc:spChg>
        <pc:graphicFrameChg chg="del">
          <ac:chgData name="Mike Fish" userId="a7da7ee9-c8b8-438c-b480-d75deb475df8" providerId="ADAL" clId="{D8ED4A24-2CA0-410C-9631-66650F1FA1DA}" dt="2024-12-09T09:12:25.337" v="490" actId="478"/>
          <ac:graphicFrameMkLst>
            <pc:docMk/>
            <pc:sldMk cId="3127189277" sldId="364"/>
            <ac:graphicFrameMk id="18" creationId="{6DB2B622-1DCF-A9A5-2799-F4A17B2FE9B9}"/>
          </ac:graphicFrameMkLst>
        </pc:graphicFrameChg>
        <pc:graphicFrameChg chg="add mod ord modGraphic">
          <ac:chgData name="Mike Fish" userId="a7da7ee9-c8b8-438c-b480-d75deb475df8" providerId="ADAL" clId="{D8ED4A24-2CA0-410C-9631-66650F1FA1DA}" dt="2024-12-09T09:27:42.150" v="757" actId="27116"/>
          <ac:graphicFrameMkLst>
            <pc:docMk/>
            <pc:sldMk cId="3127189277" sldId="364"/>
            <ac:graphicFrameMk id="19" creationId="{E8086D9B-D0B7-A6D2-8A54-8A12FBFE5F13}"/>
          </ac:graphicFrameMkLst>
        </pc:graphicFrameChg>
        <pc:graphicFrameChg chg="del">
          <ac:chgData name="Mike Fish" userId="a7da7ee9-c8b8-438c-b480-d75deb475df8" providerId="ADAL" clId="{D8ED4A24-2CA0-410C-9631-66650F1FA1DA}" dt="2024-12-09T09:12:54.433" v="494" actId="478"/>
          <ac:graphicFrameMkLst>
            <pc:docMk/>
            <pc:sldMk cId="3127189277" sldId="364"/>
            <ac:graphicFrameMk id="20" creationId="{3A189CAD-DCA3-AF21-EE60-489E00ACDEC2}"/>
          </ac:graphicFrameMkLst>
        </pc:graphicFrameChg>
        <pc:graphicFrameChg chg="del">
          <ac:chgData name="Mike Fish" userId="a7da7ee9-c8b8-438c-b480-d75deb475df8" providerId="ADAL" clId="{D8ED4A24-2CA0-410C-9631-66650F1FA1DA}" dt="2024-12-09T09:13:06.528" v="497" actId="478"/>
          <ac:graphicFrameMkLst>
            <pc:docMk/>
            <pc:sldMk cId="3127189277" sldId="364"/>
            <ac:graphicFrameMk id="22" creationId="{E1312A3D-3FA7-CC3A-2F68-8B5529224DB9}"/>
          </ac:graphicFrameMkLst>
        </pc:graphicFrameChg>
        <pc:graphicFrameChg chg="add mod ord modGraphic">
          <ac:chgData name="Mike Fish" userId="a7da7ee9-c8b8-438c-b480-d75deb475df8" providerId="ADAL" clId="{D8ED4A24-2CA0-410C-9631-66650F1FA1DA}" dt="2024-12-09T09:27:50.205" v="758" actId="27116"/>
          <ac:graphicFrameMkLst>
            <pc:docMk/>
            <pc:sldMk cId="3127189277" sldId="364"/>
            <ac:graphicFrameMk id="23" creationId="{A100F329-0E59-F390-48A1-AFF01EECDC6C}"/>
          </ac:graphicFrameMkLst>
        </pc:graphicFrameChg>
        <pc:graphicFrameChg chg="del">
          <ac:chgData name="Mike Fish" userId="a7da7ee9-c8b8-438c-b480-d75deb475df8" providerId="ADAL" clId="{D8ED4A24-2CA0-410C-9631-66650F1FA1DA}" dt="2024-12-09T09:13:51.896" v="504" actId="478"/>
          <ac:graphicFrameMkLst>
            <pc:docMk/>
            <pc:sldMk cId="3127189277" sldId="364"/>
            <ac:graphicFrameMk id="24" creationId="{6204C3C0-FC26-370B-A947-B0DF659BF802}"/>
          </ac:graphicFrameMkLst>
        </pc:graphicFrameChg>
        <pc:graphicFrameChg chg="del">
          <ac:chgData name="Mike Fish" userId="a7da7ee9-c8b8-438c-b480-d75deb475df8" providerId="ADAL" clId="{D8ED4A24-2CA0-410C-9631-66650F1FA1DA}" dt="2024-12-09T09:14:05.158" v="507" actId="478"/>
          <ac:graphicFrameMkLst>
            <pc:docMk/>
            <pc:sldMk cId="3127189277" sldId="364"/>
            <ac:graphicFrameMk id="26" creationId="{51E6C388-5B99-7301-F0C5-452E3A644B6E}"/>
          </ac:graphicFrameMkLst>
        </pc:graphicFrameChg>
        <pc:graphicFrameChg chg="add mod ord modGraphic">
          <ac:chgData name="Mike Fish" userId="a7da7ee9-c8b8-438c-b480-d75deb475df8" providerId="ADAL" clId="{D8ED4A24-2CA0-410C-9631-66650F1FA1DA}" dt="2024-12-09T09:27:52.848" v="759" actId="27116"/>
          <ac:graphicFrameMkLst>
            <pc:docMk/>
            <pc:sldMk cId="3127189277" sldId="364"/>
            <ac:graphicFrameMk id="27" creationId="{1E6D1DE0-4BDA-1802-3F40-0C52A036D258}"/>
          </ac:graphicFrameMkLst>
        </pc:graphicFrameChg>
        <pc:graphicFrameChg chg="del">
          <ac:chgData name="Mike Fish" userId="a7da7ee9-c8b8-438c-b480-d75deb475df8" providerId="ADAL" clId="{D8ED4A24-2CA0-410C-9631-66650F1FA1DA}" dt="2024-12-09T09:14:05.489" v="508" actId="478"/>
          <ac:graphicFrameMkLst>
            <pc:docMk/>
            <pc:sldMk cId="3127189277" sldId="364"/>
            <ac:graphicFrameMk id="28" creationId="{0EA4624D-AE7F-A114-F513-16A2BE5A2A95}"/>
          </ac:graphicFrameMkLst>
        </pc:graphicFrameChg>
        <pc:graphicFrameChg chg="del">
          <ac:chgData name="Mike Fish" userId="a7da7ee9-c8b8-438c-b480-d75deb475df8" providerId="ADAL" clId="{D8ED4A24-2CA0-410C-9631-66650F1FA1DA}" dt="2024-12-09T09:14:05.917" v="509" actId="478"/>
          <ac:graphicFrameMkLst>
            <pc:docMk/>
            <pc:sldMk cId="3127189277" sldId="364"/>
            <ac:graphicFrameMk id="30" creationId="{F1B5579F-EF59-E3A1-6DF0-722E41E4B9A0}"/>
          </ac:graphicFrameMkLst>
        </pc:graphicFrameChg>
        <pc:graphicFrameChg chg="add mod ord modGraphic">
          <ac:chgData name="Mike Fish" userId="a7da7ee9-c8b8-438c-b480-d75deb475df8" providerId="ADAL" clId="{D8ED4A24-2CA0-410C-9631-66650F1FA1DA}" dt="2024-12-09T09:27:55.015" v="760" actId="27116"/>
          <ac:graphicFrameMkLst>
            <pc:docMk/>
            <pc:sldMk cId="3127189277" sldId="364"/>
            <ac:graphicFrameMk id="31" creationId="{E6EC1BAF-9E40-A5F3-8AFD-5949B6231425}"/>
          </ac:graphicFrameMkLst>
        </pc:graphicFrameChg>
        <pc:graphicFrameChg chg="add mod ord modGraphic">
          <ac:chgData name="Mike Fish" userId="a7da7ee9-c8b8-438c-b480-d75deb475df8" providerId="ADAL" clId="{D8ED4A24-2CA0-410C-9631-66650F1FA1DA}" dt="2024-12-09T09:27:56.891" v="761" actId="27116"/>
          <ac:graphicFrameMkLst>
            <pc:docMk/>
            <pc:sldMk cId="3127189277" sldId="364"/>
            <ac:graphicFrameMk id="34" creationId="{1C49A4FD-F5B7-5189-444A-F3B1768B3FCA}"/>
          </ac:graphicFrameMkLst>
        </pc:graphicFrameChg>
        <pc:graphicFrameChg chg="add mod ord modGraphic">
          <ac:chgData name="Mike Fish" userId="a7da7ee9-c8b8-438c-b480-d75deb475df8" providerId="ADAL" clId="{D8ED4A24-2CA0-410C-9631-66650F1FA1DA}" dt="2024-12-09T09:27:59.009" v="762" actId="27116"/>
          <ac:graphicFrameMkLst>
            <pc:docMk/>
            <pc:sldMk cId="3127189277" sldId="364"/>
            <ac:graphicFrameMk id="36" creationId="{2E59C6B1-0E81-F8BF-269A-671CF270DC94}"/>
          </ac:graphicFrameMkLst>
        </pc:graphicFrameChg>
        <pc:graphicFrameChg chg="add mod ord modGraphic">
          <ac:chgData name="Mike Fish" userId="a7da7ee9-c8b8-438c-b480-d75deb475df8" providerId="ADAL" clId="{D8ED4A24-2CA0-410C-9631-66650F1FA1DA}" dt="2024-12-09T09:28:00.932" v="763" actId="27116"/>
          <ac:graphicFrameMkLst>
            <pc:docMk/>
            <pc:sldMk cId="3127189277" sldId="364"/>
            <ac:graphicFrameMk id="38" creationId="{8804C742-8150-DD7B-0CC0-DBB5D9D06057}"/>
          </ac:graphicFrameMkLst>
        </pc:graphicFrameChg>
        <pc:graphicFrameChg chg="add mod ord modGraphic">
          <ac:chgData name="Mike Fish" userId="a7da7ee9-c8b8-438c-b480-d75deb475df8" providerId="ADAL" clId="{D8ED4A24-2CA0-410C-9631-66650F1FA1DA}" dt="2024-12-09T09:28:03.064" v="764" actId="27116"/>
          <ac:graphicFrameMkLst>
            <pc:docMk/>
            <pc:sldMk cId="3127189277" sldId="364"/>
            <ac:graphicFrameMk id="40" creationId="{F718BED4-7511-A2D3-12C0-AD36B08A8E25}"/>
          </ac:graphicFrameMkLst>
        </pc:graphicFrameChg>
        <pc:graphicFrameChg chg="del">
          <ac:chgData name="Mike Fish" userId="a7da7ee9-c8b8-438c-b480-d75deb475df8" providerId="ADAL" clId="{D8ED4A24-2CA0-410C-9631-66650F1FA1DA}" dt="2024-12-09T09:12:19.142" v="489" actId="478"/>
          <ac:graphicFrameMkLst>
            <pc:docMk/>
            <pc:sldMk cId="3127189277" sldId="364"/>
            <ac:graphicFrameMk id="42" creationId="{83D8463D-C9C9-4D3D-F028-CBD0849BF997}"/>
          </ac:graphicFrameMkLst>
        </pc:graphicFrameChg>
        <pc:picChg chg="add mod modCrop">
          <ac:chgData name="Mike Fish" userId="a7da7ee9-c8b8-438c-b480-d75deb475df8" providerId="ADAL" clId="{D8ED4A24-2CA0-410C-9631-66650F1FA1DA}" dt="2024-12-09T08:39:10.426" v="31" actId="14861"/>
          <ac:picMkLst>
            <pc:docMk/>
            <pc:sldMk cId="3127189277" sldId="364"/>
            <ac:picMk id="3" creationId="{3E726555-EFE8-E12A-D9CE-4482766BD05D}"/>
          </ac:picMkLst>
        </pc:picChg>
        <pc:picChg chg="add mod modCrop">
          <ac:chgData name="Mike Fish" userId="a7da7ee9-c8b8-438c-b480-d75deb475df8" providerId="ADAL" clId="{D8ED4A24-2CA0-410C-9631-66650F1FA1DA}" dt="2024-12-09T08:39:30.509" v="37" actId="1076"/>
          <ac:picMkLst>
            <pc:docMk/>
            <pc:sldMk cId="3127189277" sldId="364"/>
            <ac:picMk id="4" creationId="{39DABD95-D871-3888-919D-9D4AAC7D2DE2}"/>
          </ac:picMkLst>
        </pc:picChg>
        <pc:picChg chg="del">
          <ac:chgData name="Mike Fish" userId="a7da7ee9-c8b8-438c-b480-d75deb475df8" providerId="ADAL" clId="{D8ED4A24-2CA0-410C-9631-66650F1FA1DA}" dt="2024-12-09T08:39:38.091" v="39" actId="478"/>
          <ac:picMkLst>
            <pc:docMk/>
            <pc:sldMk cId="3127189277" sldId="364"/>
            <ac:picMk id="5" creationId="{E20D20CE-93FE-0C11-67EE-1CE9E688D27D}"/>
          </ac:picMkLst>
        </pc:picChg>
        <pc:picChg chg="del">
          <ac:chgData name="Mike Fish" userId="a7da7ee9-c8b8-438c-b480-d75deb475df8" providerId="ADAL" clId="{D8ED4A24-2CA0-410C-9631-66650F1FA1DA}" dt="2024-12-09T08:39:41.167" v="43" actId="478"/>
          <ac:picMkLst>
            <pc:docMk/>
            <pc:sldMk cId="3127189277" sldId="364"/>
            <ac:picMk id="6" creationId="{77075202-E944-69B7-3CD7-63C2E743C26F}"/>
          </ac:picMkLst>
        </pc:picChg>
        <pc:picChg chg="add mod modCrop">
          <ac:chgData name="Mike Fish" userId="a7da7ee9-c8b8-438c-b480-d75deb475df8" providerId="ADAL" clId="{D8ED4A24-2CA0-410C-9631-66650F1FA1DA}" dt="2024-12-09T08:40:02.290" v="48" actId="1076"/>
          <ac:picMkLst>
            <pc:docMk/>
            <pc:sldMk cId="3127189277" sldId="364"/>
            <ac:picMk id="7" creationId="{813933BD-E60E-83E5-DAB0-627795FC1738}"/>
          </ac:picMkLst>
        </pc:picChg>
        <pc:picChg chg="del">
          <ac:chgData name="Mike Fish" userId="a7da7ee9-c8b8-438c-b480-d75deb475df8" providerId="ADAL" clId="{D8ED4A24-2CA0-410C-9631-66650F1FA1DA}" dt="2024-12-09T08:39:40.380" v="42" actId="478"/>
          <ac:picMkLst>
            <pc:docMk/>
            <pc:sldMk cId="3127189277" sldId="364"/>
            <ac:picMk id="8" creationId="{F4B76B09-EDA6-C847-CD81-616DF897BF7B}"/>
          </ac:picMkLst>
        </pc:picChg>
        <pc:picChg chg="add mod modCrop">
          <ac:chgData name="Mike Fish" userId="a7da7ee9-c8b8-438c-b480-d75deb475df8" providerId="ADAL" clId="{D8ED4A24-2CA0-410C-9631-66650F1FA1DA}" dt="2024-12-09T08:40:22.954" v="53" actId="1076"/>
          <ac:picMkLst>
            <pc:docMk/>
            <pc:sldMk cId="3127189277" sldId="364"/>
            <ac:picMk id="9" creationId="{B21F05E4-B414-9CC2-AC71-1F1E4DE39F9B}"/>
          </ac:picMkLst>
        </pc:picChg>
        <pc:picChg chg="del">
          <ac:chgData name="Mike Fish" userId="a7da7ee9-c8b8-438c-b480-d75deb475df8" providerId="ADAL" clId="{D8ED4A24-2CA0-410C-9631-66650F1FA1DA}" dt="2024-12-09T08:39:39.786" v="41" actId="478"/>
          <ac:picMkLst>
            <pc:docMk/>
            <pc:sldMk cId="3127189277" sldId="364"/>
            <ac:picMk id="10" creationId="{A39B7E7C-6B10-BD4E-F93D-A4BF058297BA}"/>
          </ac:picMkLst>
        </pc:picChg>
        <pc:picChg chg="add mod modCrop">
          <ac:chgData name="Mike Fish" userId="a7da7ee9-c8b8-438c-b480-d75deb475df8" providerId="ADAL" clId="{D8ED4A24-2CA0-410C-9631-66650F1FA1DA}" dt="2024-12-09T08:41:07.380" v="67" actId="1076"/>
          <ac:picMkLst>
            <pc:docMk/>
            <pc:sldMk cId="3127189277" sldId="364"/>
            <ac:picMk id="11" creationId="{85208113-6977-85BB-A91C-FD1E518B5A88}"/>
          </ac:picMkLst>
        </pc:picChg>
        <pc:picChg chg="add mod modCrop">
          <ac:chgData name="Mike Fish" userId="a7da7ee9-c8b8-438c-b480-d75deb475df8" providerId="ADAL" clId="{D8ED4A24-2CA0-410C-9631-66650F1FA1DA}" dt="2024-12-09T08:41:20.869" v="70" actId="1076"/>
          <ac:picMkLst>
            <pc:docMk/>
            <pc:sldMk cId="3127189277" sldId="364"/>
            <ac:picMk id="12" creationId="{DE1F2C06-684D-D775-4A9E-543EB9A9A625}"/>
          </ac:picMkLst>
        </pc:picChg>
        <pc:picChg chg="add mod modCrop">
          <ac:chgData name="Mike Fish" userId="a7da7ee9-c8b8-438c-b480-d75deb475df8" providerId="ADAL" clId="{D8ED4A24-2CA0-410C-9631-66650F1FA1DA}" dt="2024-12-09T08:41:43.027" v="74" actId="1076"/>
          <ac:picMkLst>
            <pc:docMk/>
            <pc:sldMk cId="3127189277" sldId="364"/>
            <ac:picMk id="13" creationId="{1A356804-CCED-E733-E415-BD5D4897362B}"/>
          </ac:picMkLst>
        </pc:picChg>
        <pc:picChg chg="del">
          <ac:chgData name="Mike Fish" userId="a7da7ee9-c8b8-438c-b480-d75deb475df8" providerId="ADAL" clId="{D8ED4A24-2CA0-410C-9631-66650F1FA1DA}" dt="2024-12-09T08:39:00.363" v="29" actId="478"/>
          <ac:picMkLst>
            <pc:docMk/>
            <pc:sldMk cId="3127189277" sldId="364"/>
            <ac:picMk id="14" creationId="{3F4E22E0-266E-DF39-EF62-657BFFE93866}"/>
          </ac:picMkLst>
        </pc:picChg>
        <pc:picChg chg="add mod modCrop">
          <ac:chgData name="Mike Fish" userId="a7da7ee9-c8b8-438c-b480-d75deb475df8" providerId="ADAL" clId="{D8ED4A24-2CA0-410C-9631-66650F1FA1DA}" dt="2024-12-09T08:41:58.589" v="77" actId="1076"/>
          <ac:picMkLst>
            <pc:docMk/>
            <pc:sldMk cId="3127189277" sldId="364"/>
            <ac:picMk id="15" creationId="{4E7DEC71-6F44-C35B-FEF4-97185529D997}"/>
          </ac:picMkLst>
        </pc:picChg>
        <pc:picChg chg="del">
          <ac:chgData name="Mike Fish" userId="a7da7ee9-c8b8-438c-b480-d75deb475df8" providerId="ADAL" clId="{D8ED4A24-2CA0-410C-9631-66650F1FA1DA}" dt="2024-12-09T08:39:39.137" v="40" actId="478"/>
          <ac:picMkLst>
            <pc:docMk/>
            <pc:sldMk cId="3127189277" sldId="364"/>
            <ac:picMk id="16" creationId="{9F19FB8E-8A64-D917-3BC7-1C3A305214BE}"/>
          </ac:picMkLst>
        </pc:picChg>
        <pc:picChg chg="del">
          <ac:chgData name="Mike Fish" userId="a7da7ee9-c8b8-438c-b480-d75deb475df8" providerId="ADAL" clId="{D8ED4A24-2CA0-410C-9631-66650F1FA1DA}" dt="2024-12-09T08:39:26.634" v="36" actId="478"/>
          <ac:picMkLst>
            <pc:docMk/>
            <pc:sldMk cId="3127189277" sldId="364"/>
            <ac:picMk id="68" creationId="{FBA45BCC-F408-BC6F-4142-651DC42526D4}"/>
          </ac:picMkLst>
        </pc:picChg>
        <pc:picChg chg="del">
          <ac:chgData name="Mike Fish" userId="a7da7ee9-c8b8-438c-b480-d75deb475df8" providerId="ADAL" clId="{D8ED4A24-2CA0-410C-9631-66650F1FA1DA}" dt="2024-12-09T08:39:37.398" v="38" actId="478"/>
          <ac:picMkLst>
            <pc:docMk/>
            <pc:sldMk cId="3127189277" sldId="364"/>
            <ac:picMk id="69" creationId="{4862C703-B9E7-E381-EDC2-0699F36EF547}"/>
          </ac:picMkLst>
        </pc:picChg>
      </pc:sldChg>
      <pc:sldChg chg="addSp delSp modSp add mod modTransition">
        <pc:chgData name="Mike Fish" userId="a7da7ee9-c8b8-438c-b480-d75deb475df8" providerId="ADAL" clId="{D8ED4A24-2CA0-410C-9631-66650F1FA1DA}" dt="2024-12-10T12:32:55.710" v="3268" actId="166"/>
        <pc:sldMkLst>
          <pc:docMk/>
          <pc:sldMk cId="1168372437" sldId="365"/>
        </pc:sldMkLst>
        <pc:spChg chg="mod">
          <ac:chgData name="Mike Fish" userId="a7da7ee9-c8b8-438c-b480-d75deb475df8" providerId="ADAL" clId="{D8ED4A24-2CA0-410C-9631-66650F1FA1DA}" dt="2024-12-09T09:26:32.294" v="721" actId="20577"/>
          <ac:spMkLst>
            <pc:docMk/>
            <pc:sldMk cId="1168372437" sldId="365"/>
            <ac:spMk id="2" creationId="{2FA44D6B-2687-2E52-DE13-FFD94479EA49}"/>
          </ac:spMkLst>
        </pc:spChg>
        <pc:spChg chg="add mod">
          <ac:chgData name="Mike Fish" userId="a7da7ee9-c8b8-438c-b480-d75deb475df8" providerId="ADAL" clId="{D8ED4A24-2CA0-410C-9631-66650F1FA1DA}" dt="2024-12-10T12:32:44.256" v="3267" actId="1076"/>
          <ac:spMkLst>
            <pc:docMk/>
            <pc:sldMk cId="1168372437" sldId="365"/>
            <ac:spMk id="3" creationId="{A3465609-383F-EAF5-BF99-C86E1BDE86BB}"/>
          </ac:spMkLst>
        </pc:spChg>
        <pc:spChg chg="add mod ord">
          <ac:chgData name="Mike Fish" userId="a7da7ee9-c8b8-438c-b480-d75deb475df8" providerId="ADAL" clId="{D8ED4A24-2CA0-410C-9631-66650F1FA1DA}" dt="2024-12-10T12:32:55.710" v="3268" actId="166"/>
          <ac:spMkLst>
            <pc:docMk/>
            <pc:sldMk cId="1168372437" sldId="365"/>
            <ac:spMk id="9" creationId="{498981A9-C47B-FB6F-3C23-8AD6E470DF25}"/>
          </ac:spMkLst>
        </pc:spChg>
        <pc:spChg chg="mod">
          <ac:chgData name="Mike Fish" userId="a7da7ee9-c8b8-438c-b480-d75deb475df8" providerId="ADAL" clId="{D8ED4A24-2CA0-410C-9631-66650F1FA1DA}" dt="2024-12-09T08:45:34.083" v="169" actId="1035"/>
          <ac:spMkLst>
            <pc:docMk/>
            <pc:sldMk cId="1168372437" sldId="365"/>
            <ac:spMk id="13" creationId="{3800C26B-C9F7-2106-B921-7D4A33FFEF17}"/>
          </ac:spMkLst>
        </pc:spChg>
        <pc:picChg chg="del">
          <ac:chgData name="Mike Fish" userId="a7da7ee9-c8b8-438c-b480-d75deb475df8" providerId="ADAL" clId="{D8ED4A24-2CA0-410C-9631-66650F1FA1DA}" dt="2024-12-09T08:45:49.743" v="177" actId="478"/>
          <ac:picMkLst>
            <pc:docMk/>
            <pc:sldMk cId="1168372437" sldId="365"/>
            <ac:picMk id="4" creationId="{51CD50E5-4401-EBBA-939C-FBB6935377B0}"/>
          </ac:picMkLst>
        </pc:picChg>
        <pc:picChg chg="add mod ord modCrop">
          <ac:chgData name="Mike Fish" userId="a7da7ee9-c8b8-438c-b480-d75deb475df8" providerId="ADAL" clId="{D8ED4A24-2CA0-410C-9631-66650F1FA1DA}" dt="2024-12-09T08:45:20.995" v="133" actId="732"/>
          <ac:picMkLst>
            <pc:docMk/>
            <pc:sldMk cId="1168372437" sldId="365"/>
            <ac:picMk id="5" creationId="{01C0D395-2469-A183-8085-2E1A273066A7}"/>
          </ac:picMkLst>
        </pc:picChg>
        <pc:picChg chg="add mod">
          <ac:chgData name="Mike Fish" userId="a7da7ee9-c8b8-438c-b480-d75deb475df8" providerId="ADAL" clId="{D8ED4A24-2CA0-410C-9631-66650F1FA1DA}" dt="2024-12-09T08:46:14.245" v="196" actId="1076"/>
          <ac:picMkLst>
            <pc:docMk/>
            <pc:sldMk cId="1168372437" sldId="365"/>
            <ac:picMk id="6" creationId="{1C7F077D-487B-B280-0967-CD0360555B72}"/>
          </ac:picMkLst>
        </pc:picChg>
        <pc:picChg chg="del">
          <ac:chgData name="Mike Fish" userId="a7da7ee9-c8b8-438c-b480-d75deb475df8" providerId="ADAL" clId="{D8ED4A24-2CA0-410C-9631-66650F1FA1DA}" dt="2024-12-09T08:44:56.850" v="125" actId="478"/>
          <ac:picMkLst>
            <pc:docMk/>
            <pc:sldMk cId="1168372437" sldId="365"/>
            <ac:picMk id="8" creationId="{4ACA0131-FB0B-5564-86B0-1DAAA8D8A0D7}"/>
          </ac:picMkLst>
        </pc:picChg>
        <pc:cxnChg chg="mod">
          <ac:chgData name="Mike Fish" userId="a7da7ee9-c8b8-438c-b480-d75deb475df8" providerId="ADAL" clId="{D8ED4A24-2CA0-410C-9631-66650F1FA1DA}" dt="2024-12-09T08:46:24.485" v="197" actId="14100"/>
          <ac:cxnSpMkLst>
            <pc:docMk/>
            <pc:sldMk cId="1168372437" sldId="365"/>
            <ac:cxnSpMk id="11" creationId="{35A0E8FD-1AC6-2F11-A41B-CE0D76E2BA53}"/>
          </ac:cxnSpMkLst>
        </pc:cxnChg>
      </pc:sldChg>
      <pc:sldChg chg="add del">
        <pc:chgData name="Mike Fish" userId="a7da7ee9-c8b8-438c-b480-d75deb475df8" providerId="ADAL" clId="{D8ED4A24-2CA0-410C-9631-66650F1FA1DA}" dt="2024-12-09T08:44:11.577" v="80"/>
        <pc:sldMkLst>
          <pc:docMk/>
          <pc:sldMk cId="3424272565" sldId="366"/>
        </pc:sldMkLst>
      </pc:sldChg>
      <pc:sldChg chg="addSp delSp modSp add mod modTransition">
        <pc:chgData name="Mike Fish" userId="a7da7ee9-c8b8-438c-b480-d75deb475df8" providerId="ADAL" clId="{D8ED4A24-2CA0-410C-9631-66650F1FA1DA}" dt="2024-12-10T12:34:03.991" v="3307" actId="166"/>
        <pc:sldMkLst>
          <pc:docMk/>
          <pc:sldMk cId="4123199340" sldId="366"/>
        </pc:sldMkLst>
        <pc:spChg chg="mod">
          <ac:chgData name="Mike Fish" userId="a7da7ee9-c8b8-438c-b480-d75deb475df8" providerId="ADAL" clId="{D8ED4A24-2CA0-410C-9631-66650F1FA1DA}" dt="2024-12-09T09:26:43.783" v="728" actId="20577"/>
          <ac:spMkLst>
            <pc:docMk/>
            <pc:sldMk cId="4123199340" sldId="366"/>
            <ac:spMk id="2" creationId="{3E78B179-AF70-65AB-6BED-F1050122D0F3}"/>
          </ac:spMkLst>
        </pc:spChg>
        <pc:spChg chg="add del mod">
          <ac:chgData name="Mike Fish" userId="a7da7ee9-c8b8-438c-b480-d75deb475df8" providerId="ADAL" clId="{D8ED4A24-2CA0-410C-9631-66650F1FA1DA}" dt="2024-12-10T12:33:01.446" v="3270" actId="478"/>
          <ac:spMkLst>
            <pc:docMk/>
            <pc:sldMk cId="4123199340" sldId="366"/>
            <ac:spMk id="3" creationId="{B3C8DB36-3CC9-629C-46A9-B5397449FE27}"/>
          </ac:spMkLst>
        </pc:spChg>
        <pc:spChg chg="add mod">
          <ac:chgData name="Mike Fish" userId="a7da7ee9-c8b8-438c-b480-d75deb475df8" providerId="ADAL" clId="{D8ED4A24-2CA0-410C-9631-66650F1FA1DA}" dt="2024-12-10T12:33:46.908" v="3306" actId="20577"/>
          <ac:spMkLst>
            <pc:docMk/>
            <pc:sldMk cId="4123199340" sldId="366"/>
            <ac:spMk id="5" creationId="{8A9FF172-8053-D5F0-0552-5657547616CE}"/>
          </ac:spMkLst>
        </pc:spChg>
        <pc:spChg chg="add mod">
          <ac:chgData name="Mike Fish" userId="a7da7ee9-c8b8-438c-b480-d75deb475df8" providerId="ADAL" clId="{D8ED4A24-2CA0-410C-9631-66650F1FA1DA}" dt="2024-12-09T08:48:36.059" v="265"/>
          <ac:spMkLst>
            <pc:docMk/>
            <pc:sldMk cId="4123199340" sldId="366"/>
            <ac:spMk id="7" creationId="{5AEF6545-C6F1-8547-CF2A-0DEC0D79D524}"/>
          </ac:spMkLst>
        </pc:spChg>
        <pc:spChg chg="del">
          <ac:chgData name="Mike Fish" userId="a7da7ee9-c8b8-438c-b480-d75deb475df8" providerId="ADAL" clId="{D8ED4A24-2CA0-410C-9631-66650F1FA1DA}" dt="2024-12-09T08:48:50.337" v="267" actId="478"/>
          <ac:spMkLst>
            <pc:docMk/>
            <pc:sldMk cId="4123199340" sldId="366"/>
            <ac:spMk id="10" creationId="{3C11700E-324C-83DF-D6AB-F2EF6691AABE}"/>
          </ac:spMkLst>
        </pc:spChg>
        <pc:spChg chg="del">
          <ac:chgData name="Mike Fish" userId="a7da7ee9-c8b8-438c-b480-d75deb475df8" providerId="ADAL" clId="{D8ED4A24-2CA0-410C-9631-66650F1FA1DA}" dt="2024-12-09T08:48:24.122" v="263" actId="478"/>
          <ac:spMkLst>
            <pc:docMk/>
            <pc:sldMk cId="4123199340" sldId="366"/>
            <ac:spMk id="13" creationId="{EAC00FF0-0080-8A96-8260-F5CE9AA35EF0}"/>
          </ac:spMkLst>
        </pc:spChg>
        <pc:spChg chg="add mod ord">
          <ac:chgData name="Mike Fish" userId="a7da7ee9-c8b8-438c-b480-d75deb475df8" providerId="ADAL" clId="{D8ED4A24-2CA0-410C-9631-66650F1FA1DA}" dt="2024-12-10T12:34:03.991" v="3307" actId="166"/>
          <ac:spMkLst>
            <pc:docMk/>
            <pc:sldMk cId="4123199340" sldId="366"/>
            <ac:spMk id="25" creationId="{0A6B27EA-4307-8EDF-66C0-75ACBD8DB253}"/>
          </ac:spMkLst>
        </pc:spChg>
        <pc:picChg chg="add mod ord">
          <ac:chgData name="Mike Fish" userId="a7da7ee9-c8b8-438c-b480-d75deb475df8" providerId="ADAL" clId="{D8ED4A24-2CA0-410C-9631-66650F1FA1DA}" dt="2024-12-09T08:48:22.365" v="262" actId="167"/>
          <ac:picMkLst>
            <pc:docMk/>
            <pc:sldMk cId="4123199340" sldId="366"/>
            <ac:picMk id="4" creationId="{8614AB64-BF02-E40F-1E14-0FCA00E30BA7}"/>
          </ac:picMkLst>
        </pc:picChg>
        <pc:picChg chg="del">
          <ac:chgData name="Mike Fish" userId="a7da7ee9-c8b8-438c-b480-d75deb475df8" providerId="ADAL" clId="{D8ED4A24-2CA0-410C-9631-66650F1FA1DA}" dt="2024-12-09T08:48:24.784" v="264" actId="478"/>
          <ac:picMkLst>
            <pc:docMk/>
            <pc:sldMk cId="4123199340" sldId="366"/>
            <ac:picMk id="5" creationId="{9063083C-78A2-B5EC-BD31-E30EC06FEE0F}"/>
          </ac:picMkLst>
        </pc:picChg>
        <pc:picChg chg="mod modCrop">
          <ac:chgData name="Mike Fish" userId="a7da7ee9-c8b8-438c-b480-d75deb475df8" providerId="ADAL" clId="{D8ED4A24-2CA0-410C-9631-66650F1FA1DA}" dt="2024-12-09T08:47:27.298" v="259" actId="1038"/>
          <ac:picMkLst>
            <pc:docMk/>
            <pc:sldMk cId="4123199340" sldId="366"/>
            <ac:picMk id="6" creationId="{B71B3CA2-9C2D-4552-3C20-941BCF937907}"/>
          </ac:picMkLst>
        </pc:picChg>
        <pc:picChg chg="add mod">
          <ac:chgData name="Mike Fish" userId="a7da7ee9-c8b8-438c-b480-d75deb475df8" providerId="ADAL" clId="{D8ED4A24-2CA0-410C-9631-66650F1FA1DA}" dt="2024-12-09T08:49:35.237" v="273" actId="14100"/>
          <ac:picMkLst>
            <pc:docMk/>
            <pc:sldMk cId="4123199340" sldId="366"/>
            <ac:picMk id="14" creationId="{7316B665-4BCD-A2B3-F88D-A4F5357DD48D}"/>
          </ac:picMkLst>
        </pc:picChg>
        <pc:picChg chg="add mod">
          <ac:chgData name="Mike Fish" userId="a7da7ee9-c8b8-438c-b480-d75deb475df8" providerId="ADAL" clId="{D8ED4A24-2CA0-410C-9631-66650F1FA1DA}" dt="2024-12-09T08:50:22.832" v="280" actId="1076"/>
          <ac:picMkLst>
            <pc:docMk/>
            <pc:sldMk cId="4123199340" sldId="366"/>
            <ac:picMk id="21" creationId="{20CA1B7F-9CE9-B6EA-8A50-518CBFEBDB05}"/>
          </ac:picMkLst>
        </pc:picChg>
        <pc:cxnChg chg="add mod">
          <ac:chgData name="Mike Fish" userId="a7da7ee9-c8b8-438c-b480-d75deb475df8" providerId="ADAL" clId="{D8ED4A24-2CA0-410C-9631-66650F1FA1DA}" dt="2024-12-09T08:48:40.623" v="266" actId="14100"/>
          <ac:cxnSpMkLst>
            <pc:docMk/>
            <pc:sldMk cId="4123199340" sldId="366"/>
            <ac:cxnSpMk id="8" creationId="{3A650720-4350-16F3-2855-CC7D6085B2D3}"/>
          </ac:cxnSpMkLst>
        </pc:cxnChg>
        <pc:cxnChg chg="del">
          <ac:chgData name="Mike Fish" userId="a7da7ee9-c8b8-438c-b480-d75deb475df8" providerId="ADAL" clId="{D8ED4A24-2CA0-410C-9631-66650F1FA1DA}" dt="2024-12-09T08:48:51.350" v="268" actId="478"/>
          <ac:cxnSpMkLst>
            <pc:docMk/>
            <pc:sldMk cId="4123199340" sldId="366"/>
            <ac:cxnSpMk id="11" creationId="{FD9D44A8-2661-4CDF-8235-B8911BE959ED}"/>
          </ac:cxnSpMkLst>
        </pc:cxnChg>
        <pc:cxnChg chg="add mod">
          <ac:chgData name="Mike Fish" userId="a7da7ee9-c8b8-438c-b480-d75deb475df8" providerId="ADAL" clId="{D8ED4A24-2CA0-410C-9631-66650F1FA1DA}" dt="2024-12-09T08:49:52.299" v="277" actId="14100"/>
          <ac:cxnSpMkLst>
            <pc:docMk/>
            <pc:sldMk cId="4123199340" sldId="366"/>
            <ac:cxnSpMk id="15" creationId="{4EBDDDEF-2E94-E405-B320-67DF2A201CFE}"/>
          </ac:cxnSpMkLst>
        </pc:cxnChg>
        <pc:cxnChg chg="add mod">
          <ac:chgData name="Mike Fish" userId="a7da7ee9-c8b8-438c-b480-d75deb475df8" providerId="ADAL" clId="{D8ED4A24-2CA0-410C-9631-66650F1FA1DA}" dt="2024-12-09T08:50:34.399" v="283" actId="14100"/>
          <ac:cxnSpMkLst>
            <pc:docMk/>
            <pc:sldMk cId="4123199340" sldId="366"/>
            <ac:cxnSpMk id="22" creationId="{A0A8BBD1-71B8-5C7C-A616-5BDB8E836711}"/>
          </ac:cxnSpMkLst>
        </pc:cxnChg>
      </pc:sldChg>
      <pc:sldChg chg="addSp delSp modSp add del mod modTransition">
        <pc:chgData name="Mike Fish" userId="a7da7ee9-c8b8-438c-b480-d75deb475df8" providerId="ADAL" clId="{D8ED4A24-2CA0-410C-9631-66650F1FA1DA}" dt="2024-12-10T12:35:50.723" v="3352" actId="166"/>
        <pc:sldMkLst>
          <pc:docMk/>
          <pc:sldMk cId="3453156992" sldId="367"/>
        </pc:sldMkLst>
        <pc:spChg chg="mod">
          <ac:chgData name="Mike Fish" userId="a7da7ee9-c8b8-438c-b480-d75deb475df8" providerId="ADAL" clId="{D8ED4A24-2CA0-410C-9631-66650F1FA1DA}" dt="2024-12-09T09:26:50.018" v="730" actId="20577"/>
          <ac:spMkLst>
            <pc:docMk/>
            <pc:sldMk cId="3453156992" sldId="367"/>
            <ac:spMk id="2" creationId="{66474F01-2026-1CD9-2460-574B1F8D87A6}"/>
          </ac:spMkLst>
        </pc:spChg>
        <pc:spChg chg="add mod">
          <ac:chgData name="Mike Fish" userId="a7da7ee9-c8b8-438c-b480-d75deb475df8" providerId="ADAL" clId="{D8ED4A24-2CA0-410C-9631-66650F1FA1DA}" dt="2024-12-10T12:35:09.022" v="3337" actId="20577"/>
          <ac:spMkLst>
            <pc:docMk/>
            <pc:sldMk cId="3453156992" sldId="367"/>
            <ac:spMk id="3" creationId="{383D06D9-BB57-048D-D3C1-944883FF1A4C}"/>
          </ac:spMkLst>
        </pc:spChg>
        <pc:spChg chg="mod">
          <ac:chgData name="Mike Fish" userId="a7da7ee9-c8b8-438c-b480-d75deb475df8" providerId="ADAL" clId="{D8ED4A24-2CA0-410C-9631-66650F1FA1DA}" dt="2024-12-09T08:52:24.677" v="313" actId="1076"/>
          <ac:spMkLst>
            <pc:docMk/>
            <pc:sldMk cId="3453156992" sldId="367"/>
            <ac:spMk id="7" creationId="{CE9CDB3C-B313-6443-4AEA-18E7A2D1595E}"/>
          </ac:spMkLst>
        </pc:spChg>
        <pc:spChg chg="add mod ord">
          <ac:chgData name="Mike Fish" userId="a7da7ee9-c8b8-438c-b480-d75deb475df8" providerId="ADAL" clId="{D8ED4A24-2CA0-410C-9631-66650F1FA1DA}" dt="2024-12-10T12:35:50.723" v="3352" actId="166"/>
          <ac:spMkLst>
            <pc:docMk/>
            <pc:sldMk cId="3453156992" sldId="367"/>
            <ac:spMk id="20" creationId="{5ACEA1B5-6126-B3B2-A7B0-89B4F9C9A248}"/>
          </ac:spMkLst>
        </pc:spChg>
        <pc:grpChg chg="add mod ord">
          <ac:chgData name="Mike Fish" userId="a7da7ee9-c8b8-438c-b480-d75deb475df8" providerId="ADAL" clId="{D8ED4A24-2CA0-410C-9631-66650F1FA1DA}" dt="2024-12-09T08:54:03.082" v="341" actId="167"/>
          <ac:grpSpMkLst>
            <pc:docMk/>
            <pc:sldMk cId="3453156992" sldId="367"/>
            <ac:grpSpMk id="19" creationId="{238E627C-8787-2904-93FA-F56D94D5DCF1}"/>
          </ac:grpSpMkLst>
        </pc:grpChg>
        <pc:picChg chg="del">
          <ac:chgData name="Mike Fish" userId="a7da7ee9-c8b8-438c-b480-d75deb475df8" providerId="ADAL" clId="{D8ED4A24-2CA0-410C-9631-66650F1FA1DA}" dt="2024-12-09T08:52:15.084" v="311" actId="478"/>
          <ac:picMkLst>
            <pc:docMk/>
            <pc:sldMk cId="3453156992" sldId="367"/>
            <ac:picMk id="4" creationId="{E2F758A5-6E22-7392-2C75-57BAB7941DAF}"/>
          </ac:picMkLst>
        </pc:picChg>
        <pc:picChg chg="add mod ord">
          <ac:chgData name="Mike Fish" userId="a7da7ee9-c8b8-438c-b480-d75deb475df8" providerId="ADAL" clId="{D8ED4A24-2CA0-410C-9631-66650F1FA1DA}" dt="2024-12-09T08:54:06.238" v="342" actId="167"/>
          <ac:picMkLst>
            <pc:docMk/>
            <pc:sldMk cId="3453156992" sldId="367"/>
            <ac:picMk id="5" creationId="{9BD29B14-D2E7-096F-3E65-4D3BE7CC5AB2}"/>
          </ac:picMkLst>
        </pc:picChg>
        <pc:picChg chg="mod modCrop">
          <ac:chgData name="Mike Fish" userId="a7da7ee9-c8b8-438c-b480-d75deb475df8" providerId="ADAL" clId="{D8ED4A24-2CA0-410C-9631-66650F1FA1DA}" dt="2024-12-09T08:50:57.312" v="286" actId="732"/>
          <ac:picMkLst>
            <pc:docMk/>
            <pc:sldMk cId="3453156992" sldId="367"/>
            <ac:picMk id="6" creationId="{812B8725-F28A-002E-C2A4-C420FAF8A167}"/>
          </ac:picMkLst>
        </pc:picChg>
        <pc:picChg chg="mod">
          <ac:chgData name="Mike Fish" userId="a7da7ee9-c8b8-438c-b480-d75deb475df8" providerId="ADAL" clId="{D8ED4A24-2CA0-410C-9631-66650F1FA1DA}" dt="2024-12-09T08:53:58.661" v="340" actId="164"/>
          <ac:picMkLst>
            <pc:docMk/>
            <pc:sldMk cId="3453156992" sldId="367"/>
            <ac:picMk id="14" creationId="{4CDBA0C6-3F84-9D3A-4342-0F973AED7F68}"/>
          </ac:picMkLst>
        </pc:picChg>
        <pc:picChg chg="add mod">
          <ac:chgData name="Mike Fish" userId="a7da7ee9-c8b8-438c-b480-d75deb475df8" providerId="ADAL" clId="{D8ED4A24-2CA0-410C-9631-66650F1FA1DA}" dt="2024-12-09T08:53:58.661" v="340" actId="164"/>
          <ac:picMkLst>
            <pc:docMk/>
            <pc:sldMk cId="3453156992" sldId="367"/>
            <ac:picMk id="16" creationId="{7D14A0FA-7C09-B7D8-C226-85DAF98F0FB9}"/>
          </ac:picMkLst>
        </pc:picChg>
        <pc:picChg chg="add mod modCrop">
          <ac:chgData name="Mike Fish" userId="a7da7ee9-c8b8-438c-b480-d75deb475df8" providerId="ADAL" clId="{D8ED4A24-2CA0-410C-9631-66650F1FA1DA}" dt="2024-12-09T08:53:58.661" v="340" actId="164"/>
          <ac:picMkLst>
            <pc:docMk/>
            <pc:sldMk cId="3453156992" sldId="367"/>
            <ac:picMk id="18" creationId="{3991E1E9-D24A-D4EF-7624-421AD343BE0D}"/>
          </ac:picMkLst>
        </pc:picChg>
        <pc:picChg chg="mod">
          <ac:chgData name="Mike Fish" userId="a7da7ee9-c8b8-438c-b480-d75deb475df8" providerId="ADAL" clId="{D8ED4A24-2CA0-410C-9631-66650F1FA1DA}" dt="2024-12-09T08:54:18.412" v="343" actId="14861"/>
          <ac:picMkLst>
            <pc:docMk/>
            <pc:sldMk cId="3453156992" sldId="367"/>
            <ac:picMk id="21" creationId="{6CC4BFDC-0F30-0C8F-0108-791D152ACED1}"/>
          </ac:picMkLst>
        </pc:picChg>
        <pc:cxnChg chg="mod">
          <ac:chgData name="Mike Fish" userId="a7da7ee9-c8b8-438c-b480-d75deb475df8" providerId="ADAL" clId="{D8ED4A24-2CA0-410C-9631-66650F1FA1DA}" dt="2024-12-09T08:52:43.084" v="317" actId="14100"/>
          <ac:cxnSpMkLst>
            <pc:docMk/>
            <pc:sldMk cId="3453156992" sldId="367"/>
            <ac:cxnSpMk id="8" creationId="{65E1B727-F529-3323-B684-68161F1579E5}"/>
          </ac:cxnSpMkLst>
        </pc:cxnChg>
      </pc:sldChg>
      <pc:sldChg chg="addSp delSp modSp add mod ord modTransition">
        <pc:chgData name="Mike Fish" userId="a7da7ee9-c8b8-438c-b480-d75deb475df8" providerId="ADAL" clId="{D8ED4A24-2CA0-410C-9631-66650F1FA1DA}" dt="2024-12-10T12:37:18.936" v="3399" actId="166"/>
        <pc:sldMkLst>
          <pc:docMk/>
          <pc:sldMk cId="203762269" sldId="368"/>
        </pc:sldMkLst>
        <pc:spChg chg="mod">
          <ac:chgData name="Mike Fish" userId="a7da7ee9-c8b8-438c-b480-d75deb475df8" providerId="ADAL" clId="{D8ED4A24-2CA0-410C-9631-66650F1FA1DA}" dt="2024-12-09T09:26:56.064" v="734" actId="20577"/>
          <ac:spMkLst>
            <pc:docMk/>
            <pc:sldMk cId="203762269" sldId="368"/>
            <ac:spMk id="2" creationId="{06A36B4A-DCE8-4071-B6E9-571D3FB46291}"/>
          </ac:spMkLst>
        </pc:spChg>
        <pc:spChg chg="add del mod">
          <ac:chgData name="Mike Fish" userId="a7da7ee9-c8b8-438c-b480-d75deb475df8" providerId="ADAL" clId="{D8ED4A24-2CA0-410C-9631-66650F1FA1DA}" dt="2024-12-10T12:35:15.489" v="3338" actId="478"/>
          <ac:spMkLst>
            <pc:docMk/>
            <pc:sldMk cId="203762269" sldId="368"/>
            <ac:spMk id="3" creationId="{1F77AFA2-B0EB-93B3-F309-2DC73E96AE0A}"/>
          </ac:spMkLst>
        </pc:spChg>
        <pc:spChg chg="add mod">
          <ac:chgData name="Mike Fish" userId="a7da7ee9-c8b8-438c-b480-d75deb475df8" providerId="ADAL" clId="{D8ED4A24-2CA0-410C-9631-66650F1FA1DA}" dt="2024-12-10T12:37:00.250" v="3393" actId="20577"/>
          <ac:spMkLst>
            <pc:docMk/>
            <pc:sldMk cId="203762269" sldId="368"/>
            <ac:spMk id="4" creationId="{C38137D9-2442-DEF4-EC9C-89DCF1C42C2B}"/>
          </ac:spMkLst>
        </pc:spChg>
        <pc:spChg chg="add mod ord">
          <ac:chgData name="Mike Fish" userId="a7da7ee9-c8b8-438c-b480-d75deb475df8" providerId="ADAL" clId="{D8ED4A24-2CA0-410C-9631-66650F1FA1DA}" dt="2024-12-10T12:37:18.936" v="3399" actId="166"/>
          <ac:spMkLst>
            <pc:docMk/>
            <pc:sldMk cId="203762269" sldId="368"/>
            <ac:spMk id="18" creationId="{536C9823-E55E-875A-E3C9-D3B463351C7B}"/>
          </ac:spMkLst>
        </pc:spChg>
        <pc:grpChg chg="add mod ord">
          <ac:chgData name="Mike Fish" userId="a7da7ee9-c8b8-438c-b480-d75deb475df8" providerId="ADAL" clId="{D8ED4A24-2CA0-410C-9631-66650F1FA1DA}" dt="2024-12-09T08:57:46.221" v="388" actId="167"/>
          <ac:grpSpMkLst>
            <pc:docMk/>
            <pc:sldMk cId="203762269" sldId="368"/>
            <ac:grpSpMk id="16" creationId="{80A59444-BBDE-08A4-74E2-873DC9456CFE}"/>
          </ac:grpSpMkLst>
        </pc:grpChg>
        <pc:picChg chg="del">
          <ac:chgData name="Mike Fish" userId="a7da7ee9-c8b8-438c-b480-d75deb475df8" providerId="ADAL" clId="{D8ED4A24-2CA0-410C-9631-66650F1FA1DA}" dt="2024-12-09T08:55:19.704" v="350" actId="478"/>
          <ac:picMkLst>
            <pc:docMk/>
            <pc:sldMk cId="203762269" sldId="368"/>
            <ac:picMk id="4" creationId="{273A6544-3ED4-A86F-70B0-6D1A875F571C}"/>
          </ac:picMkLst>
        </pc:picChg>
        <pc:picChg chg="add del mod ord">
          <ac:chgData name="Mike Fish" userId="a7da7ee9-c8b8-438c-b480-d75deb475df8" providerId="ADAL" clId="{D8ED4A24-2CA0-410C-9631-66650F1FA1DA}" dt="2024-12-09T08:55:46.090" v="354" actId="478"/>
          <ac:picMkLst>
            <pc:docMk/>
            <pc:sldMk cId="203762269" sldId="368"/>
            <ac:picMk id="5" creationId="{ADF11036-9417-4FD4-DCA9-4FAB8F051DA6}"/>
          </ac:picMkLst>
        </pc:picChg>
        <pc:picChg chg="mod modCrop">
          <ac:chgData name="Mike Fish" userId="a7da7ee9-c8b8-438c-b480-d75deb475df8" providerId="ADAL" clId="{D8ED4A24-2CA0-410C-9631-66650F1FA1DA}" dt="2024-12-09T08:57:06.750" v="361" actId="732"/>
          <ac:picMkLst>
            <pc:docMk/>
            <pc:sldMk cId="203762269" sldId="368"/>
            <ac:picMk id="6" creationId="{C1018616-EC22-3FD0-CEBE-FF89F57EF80E}"/>
          </ac:picMkLst>
        </pc:picChg>
        <pc:picChg chg="add mod ord">
          <ac:chgData name="Mike Fish" userId="a7da7ee9-c8b8-438c-b480-d75deb475df8" providerId="ADAL" clId="{D8ED4A24-2CA0-410C-9631-66650F1FA1DA}" dt="2024-12-09T08:57:48.194" v="389" actId="167"/>
          <ac:picMkLst>
            <pc:docMk/>
            <pc:sldMk cId="203762269" sldId="368"/>
            <ac:picMk id="10" creationId="{42F5CAE5-821D-2271-26C5-9CDBD81DBD8C}"/>
          </ac:picMkLst>
        </pc:picChg>
        <pc:picChg chg="add mod">
          <ac:chgData name="Mike Fish" userId="a7da7ee9-c8b8-438c-b480-d75deb475df8" providerId="ADAL" clId="{D8ED4A24-2CA0-410C-9631-66650F1FA1DA}" dt="2024-12-09T08:57:42.910" v="387" actId="164"/>
          <ac:picMkLst>
            <pc:docMk/>
            <pc:sldMk cId="203762269" sldId="368"/>
            <ac:picMk id="13" creationId="{18149727-4D33-F925-08B9-2BAEC23673AE}"/>
          </ac:picMkLst>
        </pc:picChg>
        <pc:picChg chg="mod">
          <ac:chgData name="Mike Fish" userId="a7da7ee9-c8b8-438c-b480-d75deb475df8" providerId="ADAL" clId="{D8ED4A24-2CA0-410C-9631-66650F1FA1DA}" dt="2024-12-09T08:57:42.910" v="387" actId="164"/>
          <ac:picMkLst>
            <pc:docMk/>
            <pc:sldMk cId="203762269" sldId="368"/>
            <ac:picMk id="14" creationId="{CCD31CCD-4226-5845-4A17-AD16411B530A}"/>
          </ac:picMkLst>
        </pc:picChg>
        <pc:cxnChg chg="mod">
          <ac:chgData name="Mike Fish" userId="a7da7ee9-c8b8-438c-b480-d75deb475df8" providerId="ADAL" clId="{D8ED4A24-2CA0-410C-9631-66650F1FA1DA}" dt="2024-12-09T08:55:51.838" v="355" actId="14100"/>
          <ac:cxnSpMkLst>
            <pc:docMk/>
            <pc:sldMk cId="203762269" sldId="368"/>
            <ac:cxnSpMk id="8" creationId="{C7041BC0-05FE-1114-231D-2791B58D27CA}"/>
          </ac:cxnSpMkLst>
        </pc:cxnChg>
      </pc:sldChg>
      <pc:sldChg chg="addSp delSp modSp add mod modTransition">
        <pc:chgData name="Mike Fish" userId="a7da7ee9-c8b8-438c-b480-d75deb475df8" providerId="ADAL" clId="{D8ED4A24-2CA0-410C-9631-66650F1FA1DA}" dt="2024-12-10T12:37:14.460" v="3398" actId="166"/>
        <pc:sldMkLst>
          <pc:docMk/>
          <pc:sldMk cId="2536513294" sldId="369"/>
        </pc:sldMkLst>
        <pc:spChg chg="mod">
          <ac:chgData name="Mike Fish" userId="a7da7ee9-c8b8-438c-b480-d75deb475df8" providerId="ADAL" clId="{D8ED4A24-2CA0-410C-9631-66650F1FA1DA}" dt="2024-12-09T09:27:13.778" v="746" actId="20577"/>
          <ac:spMkLst>
            <pc:docMk/>
            <pc:sldMk cId="2536513294" sldId="369"/>
            <ac:spMk id="2" creationId="{8DACDAFE-C360-39FB-3254-C434EB0255FF}"/>
          </ac:spMkLst>
        </pc:spChg>
        <pc:spChg chg="add mod">
          <ac:chgData name="Mike Fish" userId="a7da7ee9-c8b8-438c-b480-d75deb475df8" providerId="ADAL" clId="{D8ED4A24-2CA0-410C-9631-66650F1FA1DA}" dt="2024-12-10T12:37:10.486" v="3397" actId="20577"/>
          <ac:spMkLst>
            <pc:docMk/>
            <pc:sldMk cId="2536513294" sldId="369"/>
            <ac:spMk id="3" creationId="{99C3838E-6EB0-4B34-34BC-928007ED67D2}"/>
          </ac:spMkLst>
        </pc:spChg>
        <pc:spChg chg="add mod ord">
          <ac:chgData name="Mike Fish" userId="a7da7ee9-c8b8-438c-b480-d75deb475df8" providerId="ADAL" clId="{D8ED4A24-2CA0-410C-9631-66650F1FA1DA}" dt="2024-12-10T12:37:14.460" v="3398" actId="166"/>
          <ac:spMkLst>
            <pc:docMk/>
            <pc:sldMk cId="2536513294" sldId="369"/>
            <ac:spMk id="18" creationId="{64686DF3-057B-C4C7-8CAA-C2A7D22E04E9}"/>
          </ac:spMkLst>
        </pc:spChg>
        <pc:grpChg chg="add mod">
          <ac:chgData name="Mike Fish" userId="a7da7ee9-c8b8-438c-b480-d75deb475df8" providerId="ADAL" clId="{D8ED4A24-2CA0-410C-9631-66650F1FA1DA}" dt="2024-12-09T09:07:44.040" v="407" actId="164"/>
          <ac:grpSpMkLst>
            <pc:docMk/>
            <pc:sldMk cId="2536513294" sldId="369"/>
            <ac:grpSpMk id="12" creationId="{A3413C8B-18E2-1681-7BFB-461FB02F2117}"/>
          </ac:grpSpMkLst>
        </pc:grpChg>
        <pc:grpChg chg="mod">
          <ac:chgData name="Mike Fish" userId="a7da7ee9-c8b8-438c-b480-d75deb475df8" providerId="ADAL" clId="{D8ED4A24-2CA0-410C-9631-66650F1FA1DA}" dt="2024-12-09T09:07:44.040" v="407" actId="164"/>
          <ac:grpSpMkLst>
            <pc:docMk/>
            <pc:sldMk cId="2536513294" sldId="369"/>
            <ac:grpSpMk id="16" creationId="{A7799038-40C4-9F84-E0D2-8AE7D008C172}"/>
          </ac:grpSpMkLst>
        </pc:grpChg>
        <pc:picChg chg="add mod ord">
          <ac:chgData name="Mike Fish" userId="a7da7ee9-c8b8-438c-b480-d75deb475df8" providerId="ADAL" clId="{D8ED4A24-2CA0-410C-9631-66650F1FA1DA}" dt="2024-12-09T09:06:33.330" v="393" actId="167"/>
          <ac:picMkLst>
            <pc:docMk/>
            <pc:sldMk cId="2536513294" sldId="369"/>
            <ac:picMk id="4" creationId="{0ACBBE5E-AF74-D7FB-9F56-91E74315F2CE}"/>
          </ac:picMkLst>
        </pc:picChg>
        <pc:picChg chg="mod modCrop">
          <ac:chgData name="Mike Fish" userId="a7da7ee9-c8b8-438c-b480-d75deb475df8" providerId="ADAL" clId="{D8ED4A24-2CA0-410C-9631-66650F1FA1DA}" dt="2024-12-09T09:07:03.776" v="400" actId="18131"/>
          <ac:picMkLst>
            <pc:docMk/>
            <pc:sldMk cId="2536513294" sldId="369"/>
            <ac:picMk id="6" creationId="{1C0F1D30-052E-4532-59FB-B87EA6354065}"/>
          </ac:picMkLst>
        </pc:picChg>
        <pc:picChg chg="del">
          <ac:chgData name="Mike Fish" userId="a7da7ee9-c8b8-438c-b480-d75deb475df8" providerId="ADAL" clId="{D8ED4A24-2CA0-410C-9631-66650F1FA1DA}" dt="2024-12-09T09:06:34.890" v="394" actId="478"/>
          <ac:picMkLst>
            <pc:docMk/>
            <pc:sldMk cId="2536513294" sldId="369"/>
            <ac:picMk id="10" creationId="{64B31E8B-835E-2546-641B-FF0B292B5E02}"/>
          </ac:picMkLst>
        </pc:picChg>
        <pc:picChg chg="add mod">
          <ac:chgData name="Mike Fish" userId="a7da7ee9-c8b8-438c-b480-d75deb475df8" providerId="ADAL" clId="{D8ED4A24-2CA0-410C-9631-66650F1FA1DA}" dt="2024-12-09T09:07:44.040" v="407" actId="164"/>
          <ac:picMkLst>
            <pc:docMk/>
            <pc:sldMk cId="2536513294" sldId="369"/>
            <ac:picMk id="11" creationId="{4C543756-24D4-5D5B-CE3C-C5E3B5A07BC4}"/>
          </ac:picMkLst>
        </pc:picChg>
        <pc:cxnChg chg="mod">
          <ac:chgData name="Mike Fish" userId="a7da7ee9-c8b8-438c-b480-d75deb475df8" providerId="ADAL" clId="{D8ED4A24-2CA0-410C-9631-66650F1FA1DA}" dt="2024-12-09T09:06:40.327" v="395" actId="14100"/>
          <ac:cxnSpMkLst>
            <pc:docMk/>
            <pc:sldMk cId="2536513294" sldId="369"/>
            <ac:cxnSpMk id="8" creationId="{B9E9FB07-E01A-CD38-C3F5-E836946F723D}"/>
          </ac:cxnSpMkLst>
        </pc:cxnChg>
      </pc:sldChg>
      <pc:sldChg chg="addSp delSp modSp add mod ord modTransition">
        <pc:chgData name="Mike Fish" userId="a7da7ee9-c8b8-438c-b480-d75deb475df8" providerId="ADAL" clId="{D8ED4A24-2CA0-410C-9631-66650F1FA1DA}" dt="2024-12-09T10:25:47.271" v="1141"/>
        <pc:sldMkLst>
          <pc:docMk/>
          <pc:sldMk cId="1351691044" sldId="370"/>
        </pc:sldMkLst>
        <pc:spChg chg="mod">
          <ac:chgData name="Mike Fish" userId="a7da7ee9-c8b8-438c-b480-d75deb475df8" providerId="ADAL" clId="{D8ED4A24-2CA0-410C-9631-66650F1FA1DA}" dt="2024-12-09T09:27:04.204" v="740" actId="20577"/>
          <ac:spMkLst>
            <pc:docMk/>
            <pc:sldMk cId="1351691044" sldId="370"/>
            <ac:spMk id="2" creationId="{A5820A74-B25D-CBB2-B26B-F5F1A50D9E37}"/>
          </ac:spMkLst>
        </pc:spChg>
        <pc:spChg chg="add mod">
          <ac:chgData name="Mike Fish" userId="a7da7ee9-c8b8-438c-b480-d75deb475df8" providerId="ADAL" clId="{D8ED4A24-2CA0-410C-9631-66650F1FA1DA}" dt="2024-12-09T09:36:01.300" v="862" actId="20577"/>
          <ac:spMkLst>
            <pc:docMk/>
            <pc:sldMk cId="1351691044" sldId="370"/>
            <ac:spMk id="3" creationId="{D43F2CD4-0654-656B-897F-8AE5A788FDD7}"/>
          </ac:spMkLst>
        </pc:spChg>
        <pc:spChg chg="add mod">
          <ac:chgData name="Mike Fish" userId="a7da7ee9-c8b8-438c-b480-d75deb475df8" providerId="ADAL" clId="{D8ED4A24-2CA0-410C-9631-66650F1FA1DA}" dt="2024-12-09T10:25:47.271" v="1141"/>
          <ac:spMkLst>
            <pc:docMk/>
            <pc:sldMk cId="1351691044" sldId="370"/>
            <ac:spMk id="5" creationId="{E46BB249-F087-8863-9578-CACABF6275B2}"/>
          </ac:spMkLst>
        </pc:spChg>
        <pc:spChg chg="del mod">
          <ac:chgData name="Mike Fish" userId="a7da7ee9-c8b8-438c-b480-d75deb475df8" providerId="ADAL" clId="{D8ED4A24-2CA0-410C-9631-66650F1FA1DA}" dt="2024-12-09T09:09:02.019" v="431" actId="478"/>
          <ac:spMkLst>
            <pc:docMk/>
            <pc:sldMk cId="1351691044" sldId="370"/>
            <ac:spMk id="7" creationId="{A7956101-732A-B9AF-A3AC-BCF0078E1F51}"/>
          </ac:spMkLst>
        </pc:spChg>
        <pc:grpChg chg="del">
          <ac:chgData name="Mike Fish" userId="a7da7ee9-c8b8-438c-b480-d75deb475df8" providerId="ADAL" clId="{D8ED4A24-2CA0-410C-9631-66650F1FA1DA}" dt="2024-12-09T09:08:55.827" v="425" actId="478"/>
          <ac:grpSpMkLst>
            <pc:docMk/>
            <pc:sldMk cId="1351691044" sldId="370"/>
            <ac:grpSpMk id="12" creationId="{60606D3D-0333-EE14-9C36-A6CC8ED20DBC}"/>
          </ac:grpSpMkLst>
        </pc:grpChg>
        <pc:picChg chg="del">
          <ac:chgData name="Mike Fish" userId="a7da7ee9-c8b8-438c-b480-d75deb475df8" providerId="ADAL" clId="{D8ED4A24-2CA0-410C-9631-66650F1FA1DA}" dt="2024-12-09T09:08:55.250" v="424" actId="478"/>
          <ac:picMkLst>
            <pc:docMk/>
            <pc:sldMk cId="1351691044" sldId="370"/>
            <ac:picMk id="4" creationId="{F1773D1A-851F-E1EA-FA2B-A1206B785B01}"/>
          </ac:picMkLst>
        </pc:picChg>
        <pc:picChg chg="mod modCrop">
          <ac:chgData name="Mike Fish" userId="a7da7ee9-c8b8-438c-b480-d75deb475df8" providerId="ADAL" clId="{D8ED4A24-2CA0-410C-9631-66650F1FA1DA}" dt="2024-12-09T09:08:43.310" v="412" actId="18131"/>
          <ac:picMkLst>
            <pc:docMk/>
            <pc:sldMk cId="1351691044" sldId="370"/>
            <ac:picMk id="6" creationId="{E8C5E320-CF75-A1ED-5637-15502091411C}"/>
          </ac:picMkLst>
        </pc:picChg>
        <pc:picChg chg="del">
          <ac:chgData name="Mike Fish" userId="a7da7ee9-c8b8-438c-b480-d75deb475df8" providerId="ADAL" clId="{D8ED4A24-2CA0-410C-9631-66650F1FA1DA}" dt="2024-12-09T09:08:56.343" v="426" actId="478"/>
          <ac:picMkLst>
            <pc:docMk/>
            <pc:sldMk cId="1351691044" sldId="370"/>
            <ac:picMk id="21" creationId="{8512FE72-8BFE-A707-7513-61E55176F45D}"/>
          </ac:picMkLst>
        </pc:picChg>
        <pc:cxnChg chg="del">
          <ac:chgData name="Mike Fish" userId="a7da7ee9-c8b8-438c-b480-d75deb475df8" providerId="ADAL" clId="{D8ED4A24-2CA0-410C-9631-66650F1FA1DA}" dt="2024-12-09T09:08:59.255" v="429" actId="478"/>
          <ac:cxnSpMkLst>
            <pc:docMk/>
            <pc:sldMk cId="1351691044" sldId="370"/>
            <ac:cxnSpMk id="8" creationId="{C36F6A1B-E421-A834-311A-60FC3B653A1F}"/>
          </ac:cxnSpMkLst>
        </pc:cxnChg>
        <pc:cxnChg chg="del">
          <ac:chgData name="Mike Fish" userId="a7da7ee9-c8b8-438c-b480-d75deb475df8" providerId="ADAL" clId="{D8ED4A24-2CA0-410C-9631-66650F1FA1DA}" dt="2024-12-09T09:08:58.038" v="428" actId="478"/>
          <ac:cxnSpMkLst>
            <pc:docMk/>
            <pc:sldMk cId="1351691044" sldId="370"/>
            <ac:cxnSpMk id="15" creationId="{55CC7F9C-EE43-78E6-2B95-AE9461760463}"/>
          </ac:cxnSpMkLst>
        </pc:cxnChg>
        <pc:cxnChg chg="del">
          <ac:chgData name="Mike Fish" userId="a7da7ee9-c8b8-438c-b480-d75deb475df8" providerId="ADAL" clId="{D8ED4A24-2CA0-410C-9631-66650F1FA1DA}" dt="2024-12-09T09:08:57.122" v="427" actId="478"/>
          <ac:cxnSpMkLst>
            <pc:docMk/>
            <pc:sldMk cId="1351691044" sldId="370"/>
            <ac:cxnSpMk id="22" creationId="{95A7413E-BE45-AC17-5BA7-2A0482D55FDC}"/>
          </ac:cxnSpMkLst>
        </pc:cxnChg>
      </pc:sldChg>
      <pc:sldChg chg="addSp modSp add mod ord modTransition">
        <pc:chgData name="Mike Fish" userId="a7da7ee9-c8b8-438c-b480-d75deb475df8" providerId="ADAL" clId="{D8ED4A24-2CA0-410C-9631-66650F1FA1DA}" dt="2024-12-09T10:25:49.650" v="1143"/>
        <pc:sldMkLst>
          <pc:docMk/>
          <pc:sldMk cId="2892374106" sldId="371"/>
        </pc:sldMkLst>
        <pc:spChg chg="mod">
          <ac:chgData name="Mike Fish" userId="a7da7ee9-c8b8-438c-b480-d75deb475df8" providerId="ADAL" clId="{D8ED4A24-2CA0-410C-9631-66650F1FA1DA}" dt="2024-12-09T09:27:22.257" v="752" actId="20577"/>
          <ac:spMkLst>
            <pc:docMk/>
            <pc:sldMk cId="2892374106" sldId="371"/>
            <ac:spMk id="2" creationId="{FE7CBF51-64E6-16B1-E38D-6E67CCF3601B}"/>
          </ac:spMkLst>
        </pc:spChg>
        <pc:spChg chg="mod">
          <ac:chgData name="Mike Fish" userId="a7da7ee9-c8b8-438c-b480-d75deb475df8" providerId="ADAL" clId="{D8ED4A24-2CA0-410C-9631-66650F1FA1DA}" dt="2024-12-09T09:36:09.888" v="867" actId="20577"/>
          <ac:spMkLst>
            <pc:docMk/>
            <pc:sldMk cId="2892374106" sldId="371"/>
            <ac:spMk id="3" creationId="{3D1880C3-A046-30C9-2C10-EC8DFD72D2C4}"/>
          </ac:spMkLst>
        </pc:spChg>
        <pc:spChg chg="add mod">
          <ac:chgData name="Mike Fish" userId="a7da7ee9-c8b8-438c-b480-d75deb475df8" providerId="ADAL" clId="{D8ED4A24-2CA0-410C-9631-66650F1FA1DA}" dt="2024-12-09T10:25:49.650" v="1143"/>
          <ac:spMkLst>
            <pc:docMk/>
            <pc:sldMk cId="2892374106" sldId="371"/>
            <ac:spMk id="4" creationId="{4EA8F688-4E37-F923-4F2F-7E6F805BFF31}"/>
          </ac:spMkLst>
        </pc:spChg>
        <pc:picChg chg="mod modCrop">
          <ac:chgData name="Mike Fish" userId="a7da7ee9-c8b8-438c-b480-d75deb475df8" providerId="ADAL" clId="{D8ED4A24-2CA0-410C-9631-66650F1FA1DA}" dt="2024-12-09T09:09:34.093" v="437" actId="732"/>
          <ac:picMkLst>
            <pc:docMk/>
            <pc:sldMk cId="2892374106" sldId="371"/>
            <ac:picMk id="6" creationId="{3CC5A1B7-1C04-9C89-A12B-9890758A35B3}"/>
          </ac:picMkLst>
        </pc:picChg>
      </pc:sldChg>
      <pc:sldChg chg="addSp modSp add mod modTransition">
        <pc:chgData name="Mike Fish" userId="a7da7ee9-c8b8-438c-b480-d75deb475df8" providerId="ADAL" clId="{D8ED4A24-2CA0-410C-9631-66650F1FA1DA}" dt="2024-12-09T10:25:50.921" v="1144"/>
        <pc:sldMkLst>
          <pc:docMk/>
          <pc:sldMk cId="1143229045" sldId="372"/>
        </pc:sldMkLst>
        <pc:spChg chg="mod">
          <ac:chgData name="Mike Fish" userId="a7da7ee9-c8b8-438c-b480-d75deb475df8" providerId="ADAL" clId="{D8ED4A24-2CA0-410C-9631-66650F1FA1DA}" dt="2024-12-09T09:27:29.061" v="756" actId="20577"/>
          <ac:spMkLst>
            <pc:docMk/>
            <pc:sldMk cId="1143229045" sldId="372"/>
            <ac:spMk id="2" creationId="{55F439C7-1FC9-B16B-E528-D4ECE8CEEDC7}"/>
          </ac:spMkLst>
        </pc:spChg>
        <pc:spChg chg="mod">
          <ac:chgData name="Mike Fish" userId="a7da7ee9-c8b8-438c-b480-d75deb475df8" providerId="ADAL" clId="{D8ED4A24-2CA0-410C-9631-66650F1FA1DA}" dt="2024-12-09T09:36:13.588" v="872" actId="20577"/>
          <ac:spMkLst>
            <pc:docMk/>
            <pc:sldMk cId="1143229045" sldId="372"/>
            <ac:spMk id="3" creationId="{E18263C5-8778-270E-EB53-2AE3404E9ABD}"/>
          </ac:spMkLst>
        </pc:spChg>
        <pc:spChg chg="add mod">
          <ac:chgData name="Mike Fish" userId="a7da7ee9-c8b8-438c-b480-d75deb475df8" providerId="ADAL" clId="{D8ED4A24-2CA0-410C-9631-66650F1FA1DA}" dt="2024-12-09T10:25:50.921" v="1144"/>
          <ac:spMkLst>
            <pc:docMk/>
            <pc:sldMk cId="1143229045" sldId="372"/>
            <ac:spMk id="4" creationId="{8E8E0008-397B-A190-1D7D-DE82F172B2C3}"/>
          </ac:spMkLst>
        </pc:spChg>
        <pc:picChg chg="mod modCrop">
          <ac:chgData name="Mike Fish" userId="a7da7ee9-c8b8-438c-b480-d75deb475df8" providerId="ADAL" clId="{D8ED4A24-2CA0-410C-9631-66650F1FA1DA}" dt="2024-12-09T09:10:00.612" v="465" actId="18131"/>
          <ac:picMkLst>
            <pc:docMk/>
            <pc:sldMk cId="1143229045" sldId="372"/>
            <ac:picMk id="6" creationId="{450AB41F-D1BC-E1C2-421B-3E480FCD1D6F}"/>
          </ac:picMkLst>
        </pc:picChg>
      </pc:sldChg>
      <pc:sldChg chg="addSp delSp modSp new del mod modTransition">
        <pc:chgData name="Mike Fish" userId="a7da7ee9-c8b8-438c-b480-d75deb475df8" providerId="ADAL" clId="{D8ED4A24-2CA0-410C-9631-66650F1FA1DA}" dt="2024-12-09T10:09:51.449" v="1012" actId="47"/>
        <pc:sldMkLst>
          <pc:docMk/>
          <pc:sldMk cId="443890334" sldId="373"/>
        </pc:sldMkLst>
        <pc:spChg chg="del">
          <ac:chgData name="Mike Fish" userId="a7da7ee9-c8b8-438c-b480-d75deb475df8" providerId="ADAL" clId="{D8ED4A24-2CA0-410C-9631-66650F1FA1DA}" dt="2024-12-09T09:59:01.370" v="978" actId="478"/>
          <ac:spMkLst>
            <pc:docMk/>
            <pc:sldMk cId="443890334" sldId="373"/>
            <ac:spMk id="2" creationId="{F0206C1C-FAA9-531A-DEDC-8F9647D17AAD}"/>
          </ac:spMkLst>
        </pc:spChg>
        <pc:spChg chg="del">
          <ac:chgData name="Mike Fish" userId="a7da7ee9-c8b8-438c-b480-d75deb475df8" providerId="ADAL" clId="{D8ED4A24-2CA0-410C-9631-66650F1FA1DA}" dt="2024-12-09T09:59:00.106" v="977" actId="478"/>
          <ac:spMkLst>
            <pc:docMk/>
            <pc:sldMk cId="443890334" sldId="373"/>
            <ac:spMk id="3" creationId="{B8C9E318-ED88-996E-C5E6-BA85C0D11AD7}"/>
          </ac:spMkLst>
        </pc:spChg>
        <pc:spChg chg="del">
          <ac:chgData name="Mike Fish" userId="a7da7ee9-c8b8-438c-b480-d75deb475df8" providerId="ADAL" clId="{D8ED4A24-2CA0-410C-9631-66650F1FA1DA}" dt="2024-12-09T09:59:48.949" v="1004" actId="478"/>
          <ac:spMkLst>
            <pc:docMk/>
            <pc:sldMk cId="443890334" sldId="373"/>
            <ac:spMk id="4" creationId="{EA49D274-566D-C753-A193-AA72BD105B03}"/>
          </ac:spMkLst>
        </pc:spChg>
        <pc:spChg chg="del">
          <ac:chgData name="Mike Fish" userId="a7da7ee9-c8b8-438c-b480-d75deb475df8" providerId="ADAL" clId="{D8ED4A24-2CA0-410C-9631-66650F1FA1DA}" dt="2024-12-09T09:59:50.793" v="1005" actId="478"/>
          <ac:spMkLst>
            <pc:docMk/>
            <pc:sldMk cId="443890334" sldId="373"/>
            <ac:spMk id="6" creationId="{29D60A7B-0BFD-E24C-F261-63ED2DFD7BE7}"/>
          </ac:spMkLst>
        </pc:spChg>
        <pc:spChg chg="add del mod">
          <ac:chgData name="Mike Fish" userId="a7da7ee9-c8b8-438c-b480-d75deb475df8" providerId="ADAL" clId="{D8ED4A24-2CA0-410C-9631-66650F1FA1DA}" dt="2024-12-09T09:59:12.024" v="994" actId="478"/>
          <ac:spMkLst>
            <pc:docMk/>
            <pc:sldMk cId="443890334" sldId="373"/>
            <ac:spMk id="7" creationId="{03145A71-C0E4-EAC1-7A85-E5E3B88DBA9B}"/>
          </ac:spMkLst>
        </pc:spChg>
        <pc:spChg chg="add mod">
          <ac:chgData name="Mike Fish" userId="a7da7ee9-c8b8-438c-b480-d75deb475df8" providerId="ADAL" clId="{D8ED4A24-2CA0-410C-9631-66650F1FA1DA}" dt="2024-12-09T09:59:38.632" v="1003" actId="1076"/>
          <ac:spMkLst>
            <pc:docMk/>
            <pc:sldMk cId="443890334" sldId="373"/>
            <ac:spMk id="8" creationId="{60631CF4-4930-213B-C935-B9ADB329354A}"/>
          </ac:spMkLst>
        </pc:spChg>
      </pc:sldChg>
      <pc:sldChg chg="delSp add del mod modTransition">
        <pc:chgData name="Mike Fish" userId="a7da7ee9-c8b8-438c-b480-d75deb475df8" providerId="ADAL" clId="{D8ED4A24-2CA0-410C-9631-66650F1FA1DA}" dt="2024-12-09T10:09:50.401" v="1011" actId="47"/>
        <pc:sldMkLst>
          <pc:docMk/>
          <pc:sldMk cId="3596219390" sldId="374"/>
        </pc:sldMkLst>
        <pc:spChg chg="del">
          <ac:chgData name="Mike Fish" userId="a7da7ee9-c8b8-438c-b480-d75deb475df8" providerId="ADAL" clId="{D8ED4A24-2CA0-410C-9631-66650F1FA1DA}" dt="2024-12-09T10:00:18.715" v="1007" actId="478"/>
          <ac:spMkLst>
            <pc:docMk/>
            <pc:sldMk cId="3596219390" sldId="374"/>
            <ac:spMk id="8" creationId="{608AA7BB-9246-D693-0A4A-496C161B6EAC}"/>
          </ac:spMkLst>
        </pc:spChg>
      </pc:sldChg>
    </pc:docChg>
  </pc:docChgLst>
  <pc:docChgLst>
    <pc:chgData name="Mike Fish" userId="a7da7ee9-c8b8-438c-b480-d75deb475df8" providerId="ADAL" clId="{F488A57D-DDC8-49A1-A52D-A67F82F4412B}"/>
    <pc:docChg chg="undo redo custSel addSld delSld modSld sldOrd">
      <pc:chgData name="Mike Fish" userId="a7da7ee9-c8b8-438c-b480-d75deb475df8" providerId="ADAL" clId="{F488A57D-DDC8-49A1-A52D-A67F82F4412B}" dt="2024-12-06T15:20:04.533" v="4464" actId="1076"/>
      <pc:docMkLst>
        <pc:docMk/>
      </pc:docMkLst>
      <pc:sldChg chg="modSp mod">
        <pc:chgData name="Mike Fish" userId="a7da7ee9-c8b8-438c-b480-d75deb475df8" providerId="ADAL" clId="{F488A57D-DDC8-49A1-A52D-A67F82F4412B}" dt="2024-12-05T10:05:03.238" v="8" actId="20577"/>
        <pc:sldMkLst>
          <pc:docMk/>
          <pc:sldMk cId="109857222" sldId="256"/>
        </pc:sldMkLst>
        <pc:spChg chg="mod">
          <ac:chgData name="Mike Fish" userId="a7da7ee9-c8b8-438c-b480-d75deb475df8" providerId="ADAL" clId="{F488A57D-DDC8-49A1-A52D-A67F82F4412B}" dt="2024-12-05T10:05:03.238" v="8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del">
        <pc:chgData name="Mike Fish" userId="a7da7ee9-c8b8-438c-b480-d75deb475df8" providerId="ADAL" clId="{F488A57D-DDC8-49A1-A52D-A67F82F4412B}" dt="2024-12-06T09:05:16.659" v="2254" actId="47"/>
        <pc:sldMkLst>
          <pc:docMk/>
          <pc:sldMk cId="1580173515" sldId="259"/>
        </pc:sldMkLst>
      </pc:sldChg>
      <pc:sldChg chg="del">
        <pc:chgData name="Mike Fish" userId="a7da7ee9-c8b8-438c-b480-d75deb475df8" providerId="ADAL" clId="{F488A57D-DDC8-49A1-A52D-A67F82F4412B}" dt="2024-12-05T14:51:40.506" v="2020" actId="47"/>
        <pc:sldMkLst>
          <pc:docMk/>
          <pc:sldMk cId="2788749617" sldId="265"/>
        </pc:sldMkLst>
      </pc:sldChg>
      <pc:sldChg chg="del">
        <pc:chgData name="Mike Fish" userId="a7da7ee9-c8b8-438c-b480-d75deb475df8" providerId="ADAL" clId="{F488A57D-DDC8-49A1-A52D-A67F82F4412B}" dt="2024-12-05T14:51:40.506" v="2020" actId="47"/>
        <pc:sldMkLst>
          <pc:docMk/>
          <pc:sldMk cId="3503482244" sldId="316"/>
        </pc:sldMkLst>
      </pc:sldChg>
      <pc:sldChg chg="del">
        <pc:chgData name="Mike Fish" userId="a7da7ee9-c8b8-438c-b480-d75deb475df8" providerId="ADAL" clId="{F488A57D-DDC8-49A1-A52D-A67F82F4412B}" dt="2024-12-05T14:51:40.506" v="2020" actId="47"/>
        <pc:sldMkLst>
          <pc:docMk/>
          <pc:sldMk cId="2449989508" sldId="317"/>
        </pc:sldMkLst>
      </pc:sldChg>
      <pc:sldChg chg="del">
        <pc:chgData name="Mike Fish" userId="a7da7ee9-c8b8-438c-b480-d75deb475df8" providerId="ADAL" clId="{F488A57D-DDC8-49A1-A52D-A67F82F4412B}" dt="2024-12-05T14:51:40.506" v="2020" actId="47"/>
        <pc:sldMkLst>
          <pc:docMk/>
          <pc:sldMk cId="2263064482" sldId="318"/>
        </pc:sldMkLst>
      </pc:sldChg>
      <pc:sldChg chg="del">
        <pc:chgData name="Mike Fish" userId="a7da7ee9-c8b8-438c-b480-d75deb475df8" providerId="ADAL" clId="{F488A57D-DDC8-49A1-A52D-A67F82F4412B}" dt="2024-12-05T14:51:40.506" v="2020" actId="47"/>
        <pc:sldMkLst>
          <pc:docMk/>
          <pc:sldMk cId="2135127458" sldId="319"/>
        </pc:sldMkLst>
      </pc:sldChg>
      <pc:sldChg chg="del">
        <pc:chgData name="Mike Fish" userId="a7da7ee9-c8b8-438c-b480-d75deb475df8" providerId="ADAL" clId="{F488A57D-DDC8-49A1-A52D-A67F82F4412B}" dt="2024-12-05T14:51:40.506" v="2020" actId="47"/>
        <pc:sldMkLst>
          <pc:docMk/>
          <pc:sldMk cId="1400852525" sldId="320"/>
        </pc:sldMkLst>
      </pc:sldChg>
      <pc:sldChg chg="del">
        <pc:chgData name="Mike Fish" userId="a7da7ee9-c8b8-438c-b480-d75deb475df8" providerId="ADAL" clId="{F488A57D-DDC8-49A1-A52D-A67F82F4412B}" dt="2024-12-05T14:51:40.506" v="2020" actId="47"/>
        <pc:sldMkLst>
          <pc:docMk/>
          <pc:sldMk cId="325353445" sldId="321"/>
        </pc:sldMkLst>
      </pc:sldChg>
      <pc:sldChg chg="del">
        <pc:chgData name="Mike Fish" userId="a7da7ee9-c8b8-438c-b480-d75deb475df8" providerId="ADAL" clId="{F488A57D-DDC8-49A1-A52D-A67F82F4412B}" dt="2024-12-05T14:51:40.506" v="2020" actId="47"/>
        <pc:sldMkLst>
          <pc:docMk/>
          <pc:sldMk cId="3388660173" sldId="323"/>
        </pc:sldMkLst>
      </pc:sldChg>
      <pc:sldChg chg="del">
        <pc:chgData name="Mike Fish" userId="a7da7ee9-c8b8-438c-b480-d75deb475df8" providerId="ADAL" clId="{F488A57D-DDC8-49A1-A52D-A67F82F4412B}" dt="2024-12-05T14:51:40.506" v="2020" actId="47"/>
        <pc:sldMkLst>
          <pc:docMk/>
          <pc:sldMk cId="397384413" sldId="324"/>
        </pc:sldMkLst>
      </pc:sldChg>
      <pc:sldChg chg="del">
        <pc:chgData name="Mike Fish" userId="a7da7ee9-c8b8-438c-b480-d75deb475df8" providerId="ADAL" clId="{F488A57D-DDC8-49A1-A52D-A67F82F4412B}" dt="2024-12-05T14:51:40.506" v="2020" actId="47"/>
        <pc:sldMkLst>
          <pc:docMk/>
          <pc:sldMk cId="3822170254" sldId="325"/>
        </pc:sldMkLst>
      </pc:sldChg>
      <pc:sldChg chg="addSp delSp modSp add mod ord">
        <pc:chgData name="Mike Fish" userId="a7da7ee9-c8b8-438c-b480-d75deb475df8" providerId="ADAL" clId="{F488A57D-DDC8-49A1-A52D-A67F82F4412B}" dt="2024-12-06T09:37:10.960" v="2671" actId="1076"/>
        <pc:sldMkLst>
          <pc:docMk/>
          <pc:sldMk cId="2706961953" sldId="326"/>
        </pc:sldMkLst>
        <pc:spChg chg="mod">
          <ac:chgData name="Mike Fish" userId="a7da7ee9-c8b8-438c-b480-d75deb475df8" providerId="ADAL" clId="{F488A57D-DDC8-49A1-A52D-A67F82F4412B}" dt="2024-12-05T10:42:07.183" v="604" actId="20577"/>
          <ac:spMkLst>
            <pc:docMk/>
            <pc:sldMk cId="2706961953" sldId="326"/>
            <ac:spMk id="2" creationId="{2E44EFA9-5B9C-4E35-14E0-5BB95CA05DBB}"/>
          </ac:spMkLst>
        </pc:spChg>
        <pc:spChg chg="del mod">
          <ac:chgData name="Mike Fish" userId="a7da7ee9-c8b8-438c-b480-d75deb475df8" providerId="ADAL" clId="{F488A57D-DDC8-49A1-A52D-A67F82F4412B}" dt="2024-12-05T10:14:38.084" v="206" actId="478"/>
          <ac:spMkLst>
            <pc:docMk/>
            <pc:sldMk cId="2706961953" sldId="326"/>
            <ac:spMk id="3" creationId="{AF1E1AB4-B73F-E6C0-2FD3-7B246E497B18}"/>
          </ac:spMkLst>
        </pc:spChg>
        <pc:spChg chg="add del mod">
          <ac:chgData name="Mike Fish" userId="a7da7ee9-c8b8-438c-b480-d75deb475df8" providerId="ADAL" clId="{F488A57D-DDC8-49A1-A52D-A67F82F4412B}" dt="2024-12-05T10:12:37.826" v="130" actId="478"/>
          <ac:spMkLst>
            <pc:docMk/>
            <pc:sldMk cId="2706961953" sldId="326"/>
            <ac:spMk id="9" creationId="{26BDE9D0-613C-4F8E-3C5C-637EDDE3D6F5}"/>
          </ac:spMkLst>
        </pc:spChg>
        <pc:spChg chg="add mod">
          <ac:chgData name="Mike Fish" userId="a7da7ee9-c8b8-438c-b480-d75deb475df8" providerId="ADAL" clId="{F488A57D-DDC8-49A1-A52D-A67F82F4412B}" dt="2024-12-05T10:43:23.597" v="667" actId="20577"/>
          <ac:spMkLst>
            <pc:docMk/>
            <pc:sldMk cId="2706961953" sldId="326"/>
            <ac:spMk id="24" creationId="{423CFBF2-7EC0-0827-C4FD-2DF47740229F}"/>
          </ac:spMkLst>
        </pc:spChg>
        <pc:spChg chg="add mod">
          <ac:chgData name="Mike Fish" userId="a7da7ee9-c8b8-438c-b480-d75deb475df8" providerId="ADAL" clId="{F488A57D-DDC8-49A1-A52D-A67F82F4412B}" dt="2024-12-05T10:43:47.290" v="684" actId="20577"/>
          <ac:spMkLst>
            <pc:docMk/>
            <pc:sldMk cId="2706961953" sldId="326"/>
            <ac:spMk id="25" creationId="{6722991E-18E7-11BF-C842-175395098371}"/>
          </ac:spMkLst>
        </pc:spChg>
        <pc:spChg chg="add mod">
          <ac:chgData name="Mike Fish" userId="a7da7ee9-c8b8-438c-b480-d75deb475df8" providerId="ADAL" clId="{F488A57D-DDC8-49A1-A52D-A67F82F4412B}" dt="2024-12-05T10:44:07.231" v="705" actId="20577"/>
          <ac:spMkLst>
            <pc:docMk/>
            <pc:sldMk cId="2706961953" sldId="326"/>
            <ac:spMk id="26" creationId="{E3055ADB-273C-7E19-9931-E822B22CC22A}"/>
          </ac:spMkLst>
        </pc:spChg>
        <pc:spChg chg="add mod">
          <ac:chgData name="Mike Fish" userId="a7da7ee9-c8b8-438c-b480-d75deb475df8" providerId="ADAL" clId="{F488A57D-DDC8-49A1-A52D-A67F82F4412B}" dt="2024-12-05T10:44:21.172" v="707" actId="1076"/>
          <ac:spMkLst>
            <pc:docMk/>
            <pc:sldMk cId="2706961953" sldId="326"/>
            <ac:spMk id="27" creationId="{69B7737E-0C52-B175-8359-9365B65C8221}"/>
          </ac:spMkLst>
        </pc:spChg>
        <pc:spChg chg="add mod">
          <ac:chgData name="Mike Fish" userId="a7da7ee9-c8b8-438c-b480-d75deb475df8" providerId="ADAL" clId="{F488A57D-DDC8-49A1-A52D-A67F82F4412B}" dt="2024-12-05T14:48:15.080" v="1943" actId="1038"/>
          <ac:spMkLst>
            <pc:docMk/>
            <pc:sldMk cId="2706961953" sldId="326"/>
            <ac:spMk id="28" creationId="{F0EA999E-3B68-028F-2DB6-66AA16BE7B13}"/>
          </ac:spMkLst>
        </pc:spChg>
        <pc:spChg chg="add mod">
          <ac:chgData name="Mike Fish" userId="a7da7ee9-c8b8-438c-b480-d75deb475df8" providerId="ADAL" clId="{F488A57D-DDC8-49A1-A52D-A67F82F4412B}" dt="2024-12-05T14:49:02.158" v="1970" actId="1076"/>
          <ac:spMkLst>
            <pc:docMk/>
            <pc:sldMk cId="2706961953" sldId="326"/>
            <ac:spMk id="31" creationId="{C3BF63E7-BFE4-DAD5-F427-5667A9E37D82}"/>
          </ac:spMkLst>
        </pc:spChg>
        <pc:spChg chg="add mod">
          <ac:chgData name="Mike Fish" userId="a7da7ee9-c8b8-438c-b480-d75deb475df8" providerId="ADAL" clId="{F488A57D-DDC8-49A1-A52D-A67F82F4412B}" dt="2024-12-05T14:49:25.204" v="1982" actId="1076"/>
          <ac:spMkLst>
            <pc:docMk/>
            <pc:sldMk cId="2706961953" sldId="326"/>
            <ac:spMk id="32" creationId="{048FD919-B9B0-95BA-5B61-BFABEF081F1C}"/>
          </ac:spMkLst>
        </pc:spChg>
        <pc:spChg chg="add mod">
          <ac:chgData name="Mike Fish" userId="a7da7ee9-c8b8-438c-b480-d75deb475df8" providerId="ADAL" clId="{F488A57D-DDC8-49A1-A52D-A67F82F4412B}" dt="2024-12-06T09:37:10.960" v="2671" actId="1076"/>
          <ac:spMkLst>
            <pc:docMk/>
            <pc:sldMk cId="2706961953" sldId="326"/>
            <ac:spMk id="33" creationId="{CD227A51-9B68-44F3-5E9E-A268EBA44BB1}"/>
          </ac:spMkLst>
        </pc:spChg>
        <pc:spChg chg="add mod">
          <ac:chgData name="Mike Fish" userId="a7da7ee9-c8b8-438c-b480-d75deb475df8" providerId="ADAL" clId="{F488A57D-DDC8-49A1-A52D-A67F82F4412B}" dt="2024-12-05T14:50:01.195" v="2002" actId="20577"/>
          <ac:spMkLst>
            <pc:docMk/>
            <pc:sldMk cId="2706961953" sldId="326"/>
            <ac:spMk id="34" creationId="{9D306401-B26D-DCCA-A204-5473829740AB}"/>
          </ac:spMkLst>
        </pc:spChg>
        <pc:spChg chg="add mod">
          <ac:chgData name="Mike Fish" userId="a7da7ee9-c8b8-438c-b480-d75deb475df8" providerId="ADAL" clId="{F488A57D-DDC8-49A1-A52D-A67F82F4412B}" dt="2024-12-05T14:50:17.844" v="2008" actId="20577"/>
          <ac:spMkLst>
            <pc:docMk/>
            <pc:sldMk cId="2706961953" sldId="326"/>
            <ac:spMk id="35" creationId="{A074B525-CAA2-2207-CA50-C90B0A690878}"/>
          </ac:spMkLst>
        </pc:spChg>
        <pc:spChg chg="add mod">
          <ac:chgData name="Mike Fish" userId="a7da7ee9-c8b8-438c-b480-d75deb475df8" providerId="ADAL" clId="{F488A57D-DDC8-49A1-A52D-A67F82F4412B}" dt="2024-12-05T14:50:58.792" v="2019" actId="1076"/>
          <ac:spMkLst>
            <pc:docMk/>
            <pc:sldMk cId="2706961953" sldId="326"/>
            <ac:spMk id="36" creationId="{711D81FD-6E67-32EE-F044-619B69120421}"/>
          </ac:spMkLst>
        </pc:spChg>
        <pc:grpChg chg="add mod">
          <ac:chgData name="Mike Fish" userId="a7da7ee9-c8b8-438c-b480-d75deb475df8" providerId="ADAL" clId="{F488A57D-DDC8-49A1-A52D-A67F82F4412B}" dt="2024-12-05T10:18:23.344" v="228" actId="1076"/>
          <ac:grpSpMkLst>
            <pc:docMk/>
            <pc:sldMk cId="2706961953" sldId="326"/>
            <ac:grpSpMk id="18" creationId="{6DBAE5A0-2CB9-E0E8-D36F-1356B71FF042}"/>
          </ac:grpSpMkLst>
        </pc:grpChg>
        <pc:grpChg chg="add mod">
          <ac:chgData name="Mike Fish" userId="a7da7ee9-c8b8-438c-b480-d75deb475df8" providerId="ADAL" clId="{F488A57D-DDC8-49A1-A52D-A67F82F4412B}" dt="2024-12-05T14:48:15.080" v="1943" actId="1038"/>
          <ac:grpSpMkLst>
            <pc:docMk/>
            <pc:sldMk cId="2706961953" sldId="326"/>
            <ac:grpSpMk id="23" creationId="{FC5D48C9-605C-1AD1-1F90-0B90CBA09D3A}"/>
          </ac:grpSpMkLst>
        </pc:grpChg>
        <pc:graphicFrameChg chg="add del modGraphic">
          <ac:chgData name="Mike Fish" userId="a7da7ee9-c8b8-438c-b480-d75deb475df8" providerId="ADAL" clId="{F488A57D-DDC8-49A1-A52D-A67F82F4412B}" dt="2024-12-05T10:46:27.110" v="826" actId="478"/>
          <ac:graphicFrameMkLst>
            <pc:docMk/>
            <pc:sldMk cId="2706961953" sldId="326"/>
            <ac:graphicFrameMk id="30" creationId="{0588B5E0-BA5B-0FCC-B3DE-56F06D8E7EDD}"/>
          </ac:graphicFrameMkLst>
        </pc:graphicFrameChg>
        <pc:picChg chg="add del mod">
          <ac:chgData name="Mike Fish" userId="a7da7ee9-c8b8-438c-b480-d75deb475df8" providerId="ADAL" clId="{F488A57D-DDC8-49A1-A52D-A67F82F4412B}" dt="2024-12-05T10:12:38.564" v="131" actId="478"/>
          <ac:picMkLst>
            <pc:docMk/>
            <pc:sldMk cId="2706961953" sldId="326"/>
            <ac:picMk id="5" creationId="{DD1C4EAC-DD39-2CB8-4991-86CBD7CE9B21}"/>
          </ac:picMkLst>
        </pc:picChg>
        <pc:picChg chg="add mod modCrop">
          <ac:chgData name="Mike Fish" userId="a7da7ee9-c8b8-438c-b480-d75deb475df8" providerId="ADAL" clId="{F488A57D-DDC8-49A1-A52D-A67F82F4412B}" dt="2024-12-05T10:16:21.817" v="215" actId="164"/>
          <ac:picMkLst>
            <pc:docMk/>
            <pc:sldMk cId="2706961953" sldId="326"/>
            <ac:picMk id="14" creationId="{6129E3CE-CA21-842C-7F3A-73481A323DF9}"/>
          </ac:picMkLst>
        </pc:picChg>
        <pc:picChg chg="add mod">
          <ac:chgData name="Mike Fish" userId="a7da7ee9-c8b8-438c-b480-d75deb475df8" providerId="ADAL" clId="{F488A57D-DDC8-49A1-A52D-A67F82F4412B}" dt="2024-12-05T10:16:21.817" v="215" actId="164"/>
          <ac:picMkLst>
            <pc:docMk/>
            <pc:sldMk cId="2706961953" sldId="326"/>
            <ac:picMk id="16" creationId="{BAB91B56-4E4D-CC54-3EAE-EEBF18E9CD07}"/>
          </ac:picMkLst>
        </pc:picChg>
        <pc:picChg chg="add del mod">
          <ac:chgData name="Mike Fish" userId="a7da7ee9-c8b8-438c-b480-d75deb475df8" providerId="ADAL" clId="{F488A57D-DDC8-49A1-A52D-A67F82F4412B}" dt="2024-12-05T10:16:28.551" v="217" actId="478"/>
          <ac:picMkLst>
            <pc:docMk/>
            <pc:sldMk cId="2706961953" sldId="326"/>
            <ac:picMk id="17" creationId="{BAFFC8B0-34F0-1C77-1FE1-DEB7F88EE3EC}"/>
          </ac:picMkLst>
        </pc:picChg>
        <pc:picChg chg="add mod">
          <ac:chgData name="Mike Fish" userId="a7da7ee9-c8b8-438c-b480-d75deb475df8" providerId="ADAL" clId="{F488A57D-DDC8-49A1-A52D-A67F82F4412B}" dt="2024-12-05T10:18:07.461" v="227" actId="164"/>
          <ac:picMkLst>
            <pc:docMk/>
            <pc:sldMk cId="2706961953" sldId="326"/>
            <ac:picMk id="20" creationId="{318EA9F1-A453-5236-CC3E-BA94F0700469}"/>
          </ac:picMkLst>
        </pc:picChg>
        <pc:picChg chg="add mod">
          <ac:chgData name="Mike Fish" userId="a7da7ee9-c8b8-438c-b480-d75deb475df8" providerId="ADAL" clId="{F488A57D-DDC8-49A1-A52D-A67F82F4412B}" dt="2024-12-05T10:18:07.461" v="227" actId="164"/>
          <ac:picMkLst>
            <pc:docMk/>
            <pc:sldMk cId="2706961953" sldId="326"/>
            <ac:picMk id="22" creationId="{5B677CBD-FB65-9C38-BBF7-E8607EC7B484}"/>
          </ac:picMkLst>
        </pc:picChg>
        <pc:cxnChg chg="add del mod">
          <ac:chgData name="Mike Fish" userId="a7da7ee9-c8b8-438c-b480-d75deb475df8" providerId="ADAL" clId="{F488A57D-DDC8-49A1-A52D-A67F82F4412B}" dt="2024-12-05T10:14:39.041" v="207" actId="478"/>
          <ac:cxnSpMkLst>
            <pc:docMk/>
            <pc:sldMk cId="2706961953" sldId="326"/>
            <ac:cxnSpMk id="6" creationId="{393ABAC8-43C5-B3DB-B8E9-407F815DB2AE}"/>
          </ac:cxnSpMkLst>
        </pc:cxnChg>
        <pc:cxnChg chg="add del mod">
          <ac:chgData name="Mike Fish" userId="a7da7ee9-c8b8-438c-b480-d75deb475df8" providerId="ADAL" clId="{F488A57D-DDC8-49A1-A52D-A67F82F4412B}" dt="2024-12-05T10:12:40.140" v="132" actId="478"/>
          <ac:cxnSpMkLst>
            <pc:docMk/>
            <pc:sldMk cId="2706961953" sldId="326"/>
            <ac:cxnSpMk id="10" creationId="{F6964EA7-7A38-CFBB-175F-6C2F29EAFB55}"/>
          </ac:cxnSpMkLst>
        </pc:cxnChg>
      </pc:sldChg>
      <pc:sldChg chg="addSp delSp modSp add mod">
        <pc:chgData name="Mike Fish" userId="a7da7ee9-c8b8-438c-b480-d75deb475df8" providerId="ADAL" clId="{F488A57D-DDC8-49A1-A52D-A67F82F4412B}" dt="2024-12-05T11:01:40.436" v="1089" actId="20577"/>
        <pc:sldMkLst>
          <pc:docMk/>
          <pc:sldMk cId="2918526209" sldId="327"/>
        </pc:sldMkLst>
        <pc:spChg chg="mod">
          <ac:chgData name="Mike Fish" userId="a7da7ee9-c8b8-438c-b480-d75deb475df8" providerId="ADAL" clId="{F488A57D-DDC8-49A1-A52D-A67F82F4412B}" dt="2024-12-05T11:01:40.436" v="1089" actId="20577"/>
          <ac:spMkLst>
            <pc:docMk/>
            <pc:sldMk cId="2918526209" sldId="327"/>
            <ac:spMk id="2" creationId="{7D090532-164E-9CA8-7170-17BFF5CC8D08}"/>
          </ac:spMkLst>
        </pc:spChg>
        <pc:spChg chg="mod">
          <ac:chgData name="Mike Fish" userId="a7da7ee9-c8b8-438c-b480-d75deb475df8" providerId="ADAL" clId="{F488A57D-DDC8-49A1-A52D-A67F82F4412B}" dt="2024-12-05T10:10:14.263" v="109" actId="1036"/>
          <ac:spMkLst>
            <pc:docMk/>
            <pc:sldMk cId="2918526209" sldId="327"/>
            <ac:spMk id="3" creationId="{E8C39A82-1243-064F-DBA4-6F9306FEF8D4}"/>
          </ac:spMkLst>
        </pc:spChg>
        <pc:spChg chg="mod">
          <ac:chgData name="Mike Fish" userId="a7da7ee9-c8b8-438c-b480-d75deb475df8" providerId="ADAL" clId="{F488A57D-DDC8-49A1-A52D-A67F82F4412B}" dt="2024-12-05T11:00:39.608" v="1071" actId="1037"/>
          <ac:spMkLst>
            <pc:docMk/>
            <pc:sldMk cId="2918526209" sldId="327"/>
            <ac:spMk id="9" creationId="{147FD6A6-AC21-E1E4-0EEA-0ECA335BA643}"/>
          </ac:spMkLst>
        </pc:spChg>
        <pc:spChg chg="add mod">
          <ac:chgData name="Mike Fish" userId="a7da7ee9-c8b8-438c-b480-d75deb475df8" providerId="ADAL" clId="{F488A57D-DDC8-49A1-A52D-A67F82F4412B}" dt="2024-12-05T11:00:29.257" v="1041" actId="1037"/>
          <ac:spMkLst>
            <pc:docMk/>
            <pc:sldMk cId="2918526209" sldId="327"/>
            <ac:spMk id="12" creationId="{13B5088A-9756-12C6-1124-1644EB732AEF}"/>
          </ac:spMkLst>
        </pc:spChg>
        <pc:spChg chg="add mod">
          <ac:chgData name="Mike Fish" userId="a7da7ee9-c8b8-438c-b480-d75deb475df8" providerId="ADAL" clId="{F488A57D-DDC8-49A1-A52D-A67F82F4412B}" dt="2024-12-05T11:00:29.257" v="1041" actId="1037"/>
          <ac:spMkLst>
            <pc:docMk/>
            <pc:sldMk cId="2918526209" sldId="327"/>
            <ac:spMk id="15" creationId="{071FF0F4-882D-81AE-4FB2-E6B9265E90A1}"/>
          </ac:spMkLst>
        </pc:spChg>
        <pc:spChg chg="add mod">
          <ac:chgData name="Mike Fish" userId="a7da7ee9-c8b8-438c-b480-d75deb475df8" providerId="ADAL" clId="{F488A57D-DDC8-49A1-A52D-A67F82F4412B}" dt="2024-12-05T11:00:29.257" v="1041" actId="1037"/>
          <ac:spMkLst>
            <pc:docMk/>
            <pc:sldMk cId="2918526209" sldId="327"/>
            <ac:spMk id="16" creationId="{CA6455A3-D19D-60C9-6B26-3B7111000BBF}"/>
          </ac:spMkLst>
        </pc:spChg>
        <pc:spChg chg="add mod">
          <ac:chgData name="Mike Fish" userId="a7da7ee9-c8b8-438c-b480-d75deb475df8" providerId="ADAL" clId="{F488A57D-DDC8-49A1-A52D-A67F82F4412B}" dt="2024-12-05T11:00:27.923" v="1039" actId="1076"/>
          <ac:spMkLst>
            <pc:docMk/>
            <pc:sldMk cId="2918526209" sldId="327"/>
            <ac:spMk id="26" creationId="{27EF271F-1BBA-F45A-0DCB-252E3EF55F0B}"/>
          </ac:spMkLst>
        </pc:spChg>
        <pc:spChg chg="add mod">
          <ac:chgData name="Mike Fish" userId="a7da7ee9-c8b8-438c-b480-d75deb475df8" providerId="ADAL" clId="{F488A57D-DDC8-49A1-A52D-A67F82F4412B}" dt="2024-12-05T11:00:51.229" v="1079" actId="20577"/>
          <ac:spMkLst>
            <pc:docMk/>
            <pc:sldMk cId="2918526209" sldId="327"/>
            <ac:spMk id="30" creationId="{1233DDFA-0A56-6BC4-BCEC-53D00417DFCE}"/>
          </ac:spMkLst>
        </pc:spChg>
        <pc:picChg chg="del mod">
          <ac:chgData name="Mike Fish" userId="a7da7ee9-c8b8-438c-b480-d75deb475df8" providerId="ADAL" clId="{F488A57D-DDC8-49A1-A52D-A67F82F4412B}" dt="2024-12-05T10:29:28.390" v="392" actId="478"/>
          <ac:picMkLst>
            <pc:docMk/>
            <pc:sldMk cId="2918526209" sldId="327"/>
            <ac:picMk id="5" creationId="{507F0474-E55A-F95B-AC63-74BFE3A99E45}"/>
          </ac:picMkLst>
        </pc:picChg>
        <pc:picChg chg="add mod ord">
          <ac:chgData name="Mike Fish" userId="a7da7ee9-c8b8-438c-b480-d75deb475df8" providerId="ADAL" clId="{F488A57D-DDC8-49A1-A52D-A67F82F4412B}" dt="2024-12-05T10:29:48.793" v="394" actId="167"/>
          <ac:picMkLst>
            <pc:docMk/>
            <pc:sldMk cId="2918526209" sldId="327"/>
            <ac:picMk id="11" creationId="{5E80CADC-018C-4E28-9ECB-09EBF7711788}"/>
          </ac:picMkLst>
        </pc:picChg>
        <pc:cxnChg chg="mod">
          <ac:chgData name="Mike Fish" userId="a7da7ee9-c8b8-438c-b480-d75deb475df8" providerId="ADAL" clId="{F488A57D-DDC8-49A1-A52D-A67F82F4412B}" dt="2024-12-05T10:10:19.303" v="111" actId="14100"/>
          <ac:cxnSpMkLst>
            <pc:docMk/>
            <pc:sldMk cId="2918526209" sldId="327"/>
            <ac:cxnSpMk id="6" creationId="{B6D00BAD-5B28-6A0D-CEE8-0425E9A6EC19}"/>
          </ac:cxnSpMkLst>
        </pc:cxnChg>
        <pc:cxnChg chg="mod">
          <ac:chgData name="Mike Fish" userId="a7da7ee9-c8b8-438c-b480-d75deb475df8" providerId="ADAL" clId="{F488A57D-DDC8-49A1-A52D-A67F82F4412B}" dt="2024-12-05T11:00:55.890" v="1080" actId="14100"/>
          <ac:cxnSpMkLst>
            <pc:docMk/>
            <pc:sldMk cId="2918526209" sldId="327"/>
            <ac:cxnSpMk id="10" creationId="{7082B492-6CD8-8836-D884-53BA08E6D17B}"/>
          </ac:cxnSpMkLst>
        </pc:cxnChg>
        <pc:cxnChg chg="add mod">
          <ac:chgData name="Mike Fish" userId="a7da7ee9-c8b8-438c-b480-d75deb475df8" providerId="ADAL" clId="{F488A57D-DDC8-49A1-A52D-A67F82F4412B}" dt="2024-12-05T11:00:29.257" v="1041" actId="1037"/>
          <ac:cxnSpMkLst>
            <pc:docMk/>
            <pc:sldMk cId="2918526209" sldId="327"/>
            <ac:cxnSpMk id="17" creationId="{DDE7726F-1CB4-FCC5-9029-B959B9EC4C7A}"/>
          </ac:cxnSpMkLst>
        </pc:cxnChg>
        <pc:cxnChg chg="add mod">
          <ac:chgData name="Mike Fish" userId="a7da7ee9-c8b8-438c-b480-d75deb475df8" providerId="ADAL" clId="{F488A57D-DDC8-49A1-A52D-A67F82F4412B}" dt="2024-12-05T10:41:11.744" v="591" actId="14100"/>
          <ac:cxnSpMkLst>
            <pc:docMk/>
            <pc:sldMk cId="2918526209" sldId="327"/>
            <ac:cxnSpMk id="20" creationId="{E4374EBF-113E-6A12-5418-DE93BB04CB6A}"/>
          </ac:cxnSpMkLst>
        </pc:cxnChg>
        <pc:cxnChg chg="add mod">
          <ac:chgData name="Mike Fish" userId="a7da7ee9-c8b8-438c-b480-d75deb475df8" providerId="ADAL" clId="{F488A57D-DDC8-49A1-A52D-A67F82F4412B}" dt="2024-12-05T11:00:29.257" v="1041" actId="1037"/>
          <ac:cxnSpMkLst>
            <pc:docMk/>
            <pc:sldMk cId="2918526209" sldId="327"/>
            <ac:cxnSpMk id="23" creationId="{4597159A-281A-49E2-6264-4CD4032D243C}"/>
          </ac:cxnSpMkLst>
        </pc:cxnChg>
        <pc:cxnChg chg="add mod">
          <ac:chgData name="Mike Fish" userId="a7da7ee9-c8b8-438c-b480-d75deb475df8" providerId="ADAL" clId="{F488A57D-DDC8-49A1-A52D-A67F82F4412B}" dt="2024-12-05T11:00:25.300" v="1034" actId="14100"/>
          <ac:cxnSpMkLst>
            <pc:docMk/>
            <pc:sldMk cId="2918526209" sldId="327"/>
            <ac:cxnSpMk id="28" creationId="{AA1C603E-BBD9-F9C3-5E09-D3BC7566AC0C}"/>
          </ac:cxnSpMkLst>
        </pc:cxnChg>
        <pc:cxnChg chg="add mod">
          <ac:chgData name="Mike Fish" userId="a7da7ee9-c8b8-438c-b480-d75deb475df8" providerId="ADAL" clId="{F488A57D-DDC8-49A1-A52D-A67F82F4412B}" dt="2024-12-05T11:01:19.808" v="1084" actId="14100"/>
          <ac:cxnSpMkLst>
            <pc:docMk/>
            <pc:sldMk cId="2918526209" sldId="327"/>
            <ac:cxnSpMk id="32" creationId="{DEFA0176-A370-1F50-49EA-B1A087DCBCA4}"/>
          </ac:cxnSpMkLst>
        </pc:cxnChg>
      </pc:sldChg>
      <pc:sldChg chg="addSp delSp modSp add mod ord">
        <pc:chgData name="Mike Fish" userId="a7da7ee9-c8b8-438c-b480-d75deb475df8" providerId="ADAL" clId="{F488A57D-DDC8-49A1-A52D-A67F82F4412B}" dt="2024-12-05T15:01:44.763" v="2198"/>
        <pc:sldMkLst>
          <pc:docMk/>
          <pc:sldMk cId="1781730856" sldId="328"/>
        </pc:sldMkLst>
        <pc:spChg chg="del">
          <ac:chgData name="Mike Fish" userId="a7da7ee9-c8b8-438c-b480-d75deb475df8" providerId="ADAL" clId="{F488A57D-DDC8-49A1-A52D-A67F82F4412B}" dt="2024-12-05T10:09:53.075" v="87" actId="478"/>
          <ac:spMkLst>
            <pc:docMk/>
            <pc:sldMk cId="1781730856" sldId="328"/>
            <ac:spMk id="2" creationId="{0DEA2326-1BF5-34DB-2D6B-D31EE5FC60F5}"/>
          </ac:spMkLst>
        </pc:spChg>
        <pc:spChg chg="del">
          <ac:chgData name="Mike Fish" userId="a7da7ee9-c8b8-438c-b480-d75deb475df8" providerId="ADAL" clId="{F488A57D-DDC8-49A1-A52D-A67F82F4412B}" dt="2024-12-05T10:09:51.496" v="86" actId="478"/>
          <ac:spMkLst>
            <pc:docMk/>
            <pc:sldMk cId="1781730856" sldId="328"/>
            <ac:spMk id="3" creationId="{3A7B30CC-3D70-6BDB-9D4D-14CF8B8942D7}"/>
          </ac:spMkLst>
        </pc:spChg>
        <pc:spChg chg="add del mod">
          <ac:chgData name="Mike Fish" userId="a7da7ee9-c8b8-438c-b480-d75deb475df8" providerId="ADAL" clId="{F488A57D-DDC8-49A1-A52D-A67F82F4412B}" dt="2024-12-05T10:09:56.982" v="88" actId="478"/>
          <ac:spMkLst>
            <pc:docMk/>
            <pc:sldMk cId="1781730856" sldId="328"/>
            <ac:spMk id="7" creationId="{8422F531-383E-2180-E148-904150BDF24F}"/>
          </ac:spMkLst>
        </pc:spChg>
        <pc:spChg chg="del mod">
          <ac:chgData name="Mike Fish" userId="a7da7ee9-c8b8-438c-b480-d75deb475df8" providerId="ADAL" clId="{F488A57D-DDC8-49A1-A52D-A67F82F4412B}" dt="2024-12-05T10:09:48.805" v="84" actId="478"/>
          <ac:spMkLst>
            <pc:docMk/>
            <pc:sldMk cId="1781730856" sldId="328"/>
            <ac:spMk id="9" creationId="{0DCCAB6B-862F-9066-12BC-A80D8F513B1F}"/>
          </ac:spMkLst>
        </pc:spChg>
        <pc:picChg chg="del">
          <ac:chgData name="Mike Fish" userId="a7da7ee9-c8b8-438c-b480-d75deb475df8" providerId="ADAL" clId="{F488A57D-DDC8-49A1-A52D-A67F82F4412B}" dt="2024-12-05T10:09:45.974" v="81" actId="478"/>
          <ac:picMkLst>
            <pc:docMk/>
            <pc:sldMk cId="1781730856" sldId="328"/>
            <ac:picMk id="5" creationId="{1A0843EA-AE99-A746-B58D-37FA57FFB2AC}"/>
          </ac:picMkLst>
        </pc:picChg>
        <pc:cxnChg chg="del">
          <ac:chgData name="Mike Fish" userId="a7da7ee9-c8b8-438c-b480-d75deb475df8" providerId="ADAL" clId="{F488A57D-DDC8-49A1-A52D-A67F82F4412B}" dt="2024-12-05T10:09:49.926" v="85" actId="478"/>
          <ac:cxnSpMkLst>
            <pc:docMk/>
            <pc:sldMk cId="1781730856" sldId="328"/>
            <ac:cxnSpMk id="6" creationId="{19F0E171-22E2-A56B-4A7B-904A838E06D0}"/>
          </ac:cxnSpMkLst>
        </pc:cxnChg>
        <pc:cxnChg chg="del">
          <ac:chgData name="Mike Fish" userId="a7da7ee9-c8b8-438c-b480-d75deb475df8" providerId="ADAL" clId="{F488A57D-DDC8-49A1-A52D-A67F82F4412B}" dt="2024-12-05T10:09:47.330" v="83" actId="478"/>
          <ac:cxnSpMkLst>
            <pc:docMk/>
            <pc:sldMk cId="1781730856" sldId="328"/>
            <ac:cxnSpMk id="10" creationId="{42C5C257-4C86-4B8B-2F53-67641CE7074E}"/>
          </ac:cxnSpMkLst>
        </pc:cxnChg>
      </pc:sldChg>
      <pc:sldChg chg="addSp delSp modSp add mod">
        <pc:chgData name="Mike Fish" userId="a7da7ee9-c8b8-438c-b480-d75deb475df8" providerId="ADAL" clId="{F488A57D-DDC8-49A1-A52D-A67F82F4412B}" dt="2024-12-06T09:40:52.606" v="2695" actId="478"/>
        <pc:sldMkLst>
          <pc:docMk/>
          <pc:sldMk cId="916588817" sldId="329"/>
        </pc:sldMkLst>
        <pc:spChg chg="mod">
          <ac:chgData name="Mike Fish" userId="a7da7ee9-c8b8-438c-b480-d75deb475df8" providerId="ADAL" clId="{F488A57D-DDC8-49A1-A52D-A67F82F4412B}" dt="2024-12-05T12:46:30.281" v="1682" actId="20577"/>
          <ac:spMkLst>
            <pc:docMk/>
            <pc:sldMk cId="916588817" sldId="329"/>
            <ac:spMk id="2" creationId="{25E84BD6-3B57-5E5D-A56C-F058E8CFB170}"/>
          </ac:spMkLst>
        </pc:spChg>
        <pc:spChg chg="add del mod">
          <ac:chgData name="Mike Fish" userId="a7da7ee9-c8b8-438c-b480-d75deb475df8" providerId="ADAL" clId="{F488A57D-DDC8-49A1-A52D-A67F82F4412B}" dt="2024-12-05T12:46:43.755" v="1686" actId="478"/>
          <ac:spMkLst>
            <pc:docMk/>
            <pc:sldMk cId="916588817" sldId="329"/>
            <ac:spMk id="5" creationId="{3B1F8695-7522-7929-0121-19CDC9FDD72C}"/>
          </ac:spMkLst>
        </pc:spChg>
        <pc:spChg chg="add del mod">
          <ac:chgData name="Mike Fish" userId="a7da7ee9-c8b8-438c-b480-d75deb475df8" providerId="ADAL" clId="{F488A57D-DDC8-49A1-A52D-A67F82F4412B}" dt="2024-12-05T11:05:38.378" v="1160" actId="478"/>
          <ac:spMkLst>
            <pc:docMk/>
            <pc:sldMk cId="916588817" sldId="329"/>
            <ac:spMk id="9" creationId="{0FDC45B8-8409-338F-5D28-6B3B8A6C3EBB}"/>
          </ac:spMkLst>
        </pc:spChg>
        <pc:spChg chg="add mod">
          <ac:chgData name="Mike Fish" userId="a7da7ee9-c8b8-438c-b480-d75deb475df8" providerId="ADAL" clId="{F488A57D-DDC8-49A1-A52D-A67F82F4412B}" dt="2024-12-05T10:56:58.843" v="968" actId="14100"/>
          <ac:spMkLst>
            <pc:docMk/>
            <pc:sldMk cId="916588817" sldId="329"/>
            <ac:spMk id="33" creationId="{953CB509-D767-6969-F5C1-AE15D5628A12}"/>
          </ac:spMkLst>
        </pc:spChg>
        <pc:spChg chg="add mod">
          <ac:chgData name="Mike Fish" userId="a7da7ee9-c8b8-438c-b480-d75deb475df8" providerId="ADAL" clId="{F488A57D-DDC8-49A1-A52D-A67F82F4412B}" dt="2024-12-05T15:03:47.703" v="2251" actId="207"/>
          <ac:spMkLst>
            <pc:docMk/>
            <pc:sldMk cId="916588817" sldId="329"/>
            <ac:spMk id="77" creationId="{38021C08-B7BA-7DD7-6F90-9FD3DD9D152B}"/>
          </ac:spMkLst>
        </pc:spChg>
        <pc:grpChg chg="del">
          <ac:chgData name="Mike Fish" userId="a7da7ee9-c8b8-438c-b480-d75deb475df8" providerId="ADAL" clId="{F488A57D-DDC8-49A1-A52D-A67F82F4412B}" dt="2024-12-05T10:19:20.442" v="242" actId="165"/>
          <ac:grpSpMkLst>
            <pc:docMk/>
            <pc:sldMk cId="916588817" sldId="329"/>
            <ac:grpSpMk id="18" creationId="{E4CEC2AF-FCEA-709C-4401-FBF72447E9C4}"/>
          </ac:grpSpMkLst>
        </pc:grpChg>
        <pc:grpChg chg="del">
          <ac:chgData name="Mike Fish" userId="a7da7ee9-c8b8-438c-b480-d75deb475df8" providerId="ADAL" clId="{F488A57D-DDC8-49A1-A52D-A67F82F4412B}" dt="2024-12-05T10:19:24.916" v="243" actId="478"/>
          <ac:grpSpMkLst>
            <pc:docMk/>
            <pc:sldMk cId="916588817" sldId="329"/>
            <ac:grpSpMk id="23" creationId="{2A5D93B3-9EB2-410D-F538-63670A3AEF78}"/>
          </ac:grpSpMkLst>
        </pc:grpChg>
        <pc:grpChg chg="add del mod">
          <ac:chgData name="Mike Fish" userId="a7da7ee9-c8b8-438c-b480-d75deb475df8" providerId="ADAL" clId="{F488A57D-DDC8-49A1-A52D-A67F82F4412B}" dt="2024-12-05T12:57:08.773" v="1870" actId="165"/>
          <ac:grpSpMkLst>
            <pc:docMk/>
            <pc:sldMk cId="916588817" sldId="329"/>
            <ac:grpSpMk id="72" creationId="{EFE878F5-6D6C-8ED5-AF32-CCD33F6684E9}"/>
          </ac:grpSpMkLst>
        </pc:grpChg>
        <pc:grpChg chg="add del mod">
          <ac:chgData name="Mike Fish" userId="a7da7ee9-c8b8-438c-b480-d75deb475df8" providerId="ADAL" clId="{F488A57D-DDC8-49A1-A52D-A67F82F4412B}" dt="2024-12-05T12:57:16.152" v="1874" actId="165"/>
          <ac:grpSpMkLst>
            <pc:docMk/>
            <pc:sldMk cId="916588817" sldId="329"/>
            <ac:grpSpMk id="73" creationId="{7E2FA68C-8099-A7A2-45B5-696130995858}"/>
          </ac:grpSpMkLst>
        </pc:grpChg>
        <pc:grpChg chg="add del mod">
          <ac:chgData name="Mike Fish" userId="a7da7ee9-c8b8-438c-b480-d75deb475df8" providerId="ADAL" clId="{F488A57D-DDC8-49A1-A52D-A67F82F4412B}" dt="2024-12-05T12:55:55.063" v="1861" actId="165"/>
          <ac:grpSpMkLst>
            <pc:docMk/>
            <pc:sldMk cId="916588817" sldId="329"/>
            <ac:grpSpMk id="74" creationId="{2C10BCD3-75A6-521C-69E4-0295C6561E38}"/>
          </ac:grpSpMkLst>
        </pc:grpChg>
        <pc:grpChg chg="add mod">
          <ac:chgData name="Mike Fish" userId="a7da7ee9-c8b8-438c-b480-d75deb475df8" providerId="ADAL" clId="{F488A57D-DDC8-49A1-A52D-A67F82F4412B}" dt="2024-12-05T12:55:26" v="1859" actId="164"/>
          <ac:grpSpMkLst>
            <pc:docMk/>
            <pc:sldMk cId="916588817" sldId="329"/>
            <ac:grpSpMk id="75" creationId="{2B19EF2A-D094-2097-79EF-6250910F0661}"/>
          </ac:grpSpMkLst>
        </pc:grpChg>
        <pc:grpChg chg="add mod">
          <ac:chgData name="Mike Fish" userId="a7da7ee9-c8b8-438c-b480-d75deb475df8" providerId="ADAL" clId="{F488A57D-DDC8-49A1-A52D-A67F82F4412B}" dt="2024-12-05T12:55:29.220" v="1860" actId="164"/>
          <ac:grpSpMkLst>
            <pc:docMk/>
            <pc:sldMk cId="916588817" sldId="329"/>
            <ac:grpSpMk id="76" creationId="{2FE6ED19-C0EF-DAF3-7AFB-707D97F4C6D5}"/>
          </ac:grpSpMkLst>
        </pc:grpChg>
        <pc:graphicFrameChg chg="add mod ord modGraphic">
          <ac:chgData name="Mike Fish" userId="a7da7ee9-c8b8-438c-b480-d75deb475df8" providerId="ADAL" clId="{F488A57D-DDC8-49A1-A52D-A67F82F4412B}" dt="2024-12-06T09:40:50.211" v="2694" actId="167"/>
          <ac:graphicFrameMkLst>
            <pc:docMk/>
            <pc:sldMk cId="916588817" sldId="329"/>
            <ac:graphicFrameMk id="4" creationId="{EB9243C6-7D7C-0FC6-945B-16DE4ED7B7F1}"/>
          </ac:graphicFrameMkLst>
        </pc:graphicFrameChg>
        <pc:graphicFrameChg chg="add del mod topLvl modGraphic">
          <ac:chgData name="Mike Fish" userId="a7da7ee9-c8b8-438c-b480-d75deb475df8" providerId="ADAL" clId="{F488A57D-DDC8-49A1-A52D-A67F82F4412B}" dt="2024-12-06T09:40:52.606" v="2695" actId="478"/>
          <ac:graphicFrameMkLst>
            <pc:docMk/>
            <pc:sldMk cId="916588817" sldId="329"/>
            <ac:graphicFrameMk id="42" creationId="{0A1813F2-E3AB-DD04-AB4B-3D197202B41C}"/>
          </ac:graphicFrameMkLst>
        </pc:graphicFrameChg>
        <pc:graphicFrameChg chg="add mod modGraphic">
          <ac:chgData name="Mike Fish" userId="a7da7ee9-c8b8-438c-b480-d75deb475df8" providerId="ADAL" clId="{F488A57D-DDC8-49A1-A52D-A67F82F4412B}" dt="2024-12-05T14:45:26.692" v="1895" actId="27116"/>
          <ac:graphicFrameMkLst>
            <pc:docMk/>
            <pc:sldMk cId="916588817" sldId="329"/>
            <ac:graphicFrameMk id="44" creationId="{FF73659F-8FDC-86C6-AE57-4930CD25468E}"/>
          </ac:graphicFrameMkLst>
        </pc:graphicFrameChg>
        <pc:graphicFrameChg chg="add mod modGraphic">
          <ac:chgData name="Mike Fish" userId="a7da7ee9-c8b8-438c-b480-d75deb475df8" providerId="ADAL" clId="{F488A57D-DDC8-49A1-A52D-A67F82F4412B}" dt="2024-12-05T14:45:30.963" v="1896" actId="27116"/>
          <ac:graphicFrameMkLst>
            <pc:docMk/>
            <pc:sldMk cId="916588817" sldId="329"/>
            <ac:graphicFrameMk id="46" creationId="{364E16B1-1C53-C9FF-E7E0-8E0BF77CD4DB}"/>
          </ac:graphicFrameMkLst>
        </pc:graphicFrameChg>
        <pc:graphicFrameChg chg="add mod topLvl modGraphic">
          <ac:chgData name="Mike Fish" userId="a7da7ee9-c8b8-438c-b480-d75deb475df8" providerId="ADAL" clId="{F488A57D-DDC8-49A1-A52D-A67F82F4412B}" dt="2024-12-05T14:45:35.547" v="1897" actId="27116"/>
          <ac:graphicFrameMkLst>
            <pc:docMk/>
            <pc:sldMk cId="916588817" sldId="329"/>
            <ac:graphicFrameMk id="48" creationId="{367E1BE7-9578-C6AC-BCD6-6D4A7D50F7C4}"/>
          </ac:graphicFrameMkLst>
        </pc:graphicFrameChg>
        <pc:graphicFrameChg chg="add mod topLvl modGraphic">
          <ac:chgData name="Mike Fish" userId="a7da7ee9-c8b8-438c-b480-d75deb475df8" providerId="ADAL" clId="{F488A57D-DDC8-49A1-A52D-A67F82F4412B}" dt="2024-12-05T14:45:38.234" v="1898" actId="27116"/>
          <ac:graphicFrameMkLst>
            <pc:docMk/>
            <pc:sldMk cId="916588817" sldId="329"/>
            <ac:graphicFrameMk id="50" creationId="{E7D3031C-E918-8046-51E4-936D2F93FF5F}"/>
          </ac:graphicFrameMkLst>
        </pc:graphicFrameChg>
        <pc:picChg chg="add del mod">
          <ac:chgData name="Mike Fish" userId="a7da7ee9-c8b8-438c-b480-d75deb475df8" providerId="ADAL" clId="{F488A57D-DDC8-49A1-A52D-A67F82F4412B}" dt="2024-12-05T10:48:56.183" v="839" actId="478"/>
          <ac:picMkLst>
            <pc:docMk/>
            <pc:sldMk cId="916588817" sldId="329"/>
            <ac:picMk id="4" creationId="{D77F3E7C-A996-4C68-335F-69CB22F8E43C}"/>
          </ac:picMkLst>
        </pc:picChg>
        <pc:picChg chg="mod ord topLvl modCrop">
          <ac:chgData name="Mike Fish" userId="a7da7ee9-c8b8-438c-b480-d75deb475df8" providerId="ADAL" clId="{F488A57D-DDC8-49A1-A52D-A67F82F4412B}" dt="2024-12-05T12:56:11.656" v="1862"/>
          <ac:picMkLst>
            <pc:docMk/>
            <pc:sldMk cId="916588817" sldId="329"/>
            <ac:picMk id="14" creationId="{EF68453C-78CE-87F8-AFBC-1417BED110A8}"/>
          </ac:picMkLst>
        </pc:picChg>
        <pc:picChg chg="del mod topLvl">
          <ac:chgData name="Mike Fish" userId="a7da7ee9-c8b8-438c-b480-d75deb475df8" providerId="ADAL" clId="{F488A57D-DDC8-49A1-A52D-A67F82F4412B}" dt="2024-12-05T10:19:25.812" v="244" actId="478"/>
          <ac:picMkLst>
            <pc:docMk/>
            <pc:sldMk cId="916588817" sldId="329"/>
            <ac:picMk id="16" creationId="{4094D230-B59D-0A7A-0487-EE78C6C41FE9}"/>
          </ac:picMkLst>
        </pc:picChg>
        <pc:picChg chg="add del mod ord">
          <ac:chgData name="Mike Fish" userId="a7da7ee9-c8b8-438c-b480-d75deb475df8" providerId="ADAL" clId="{F488A57D-DDC8-49A1-A52D-A67F82F4412B}" dt="2024-12-05T12:45:59.163" v="1669" actId="478"/>
          <ac:picMkLst>
            <pc:docMk/>
            <pc:sldMk cId="916588817" sldId="329"/>
            <ac:picMk id="26" creationId="{8AC4F1D2-D857-0FA4-A575-5F64F21C5CA5}"/>
          </ac:picMkLst>
        </pc:picChg>
        <pc:picChg chg="add del mod ord">
          <ac:chgData name="Mike Fish" userId="a7da7ee9-c8b8-438c-b480-d75deb475df8" providerId="ADAL" clId="{F488A57D-DDC8-49A1-A52D-A67F82F4412B}" dt="2024-12-05T10:55:27.999" v="937" actId="22"/>
          <ac:picMkLst>
            <pc:docMk/>
            <pc:sldMk cId="916588817" sldId="329"/>
            <ac:picMk id="32" creationId="{F47DF79A-3964-F527-18CE-2D6B86E8CECB}"/>
          </ac:picMkLst>
        </pc:picChg>
        <pc:picChg chg="add del mod">
          <ac:chgData name="Mike Fish" userId="a7da7ee9-c8b8-438c-b480-d75deb475df8" providerId="ADAL" clId="{F488A57D-DDC8-49A1-A52D-A67F82F4412B}" dt="2024-12-05T11:05:35.782" v="1159" actId="478"/>
          <ac:picMkLst>
            <pc:docMk/>
            <pc:sldMk cId="916588817" sldId="329"/>
            <ac:picMk id="37" creationId="{4B5795DF-8AEC-EB4B-5580-1F04DF5D3E74}"/>
          </ac:picMkLst>
        </pc:picChg>
        <pc:picChg chg="add del mod">
          <ac:chgData name="Mike Fish" userId="a7da7ee9-c8b8-438c-b480-d75deb475df8" providerId="ADAL" clId="{F488A57D-DDC8-49A1-A52D-A67F82F4412B}" dt="2024-12-05T12:46:41.704" v="1685" actId="478"/>
          <ac:picMkLst>
            <pc:docMk/>
            <pc:sldMk cId="916588817" sldId="329"/>
            <ac:picMk id="39" creationId="{A11E5301-6CAA-9BC3-D699-293C99D250C1}"/>
          </ac:picMkLst>
        </pc:picChg>
        <pc:picChg chg="add mod modCrop">
          <ac:chgData name="Mike Fish" userId="a7da7ee9-c8b8-438c-b480-d75deb475df8" providerId="ADAL" clId="{F488A57D-DDC8-49A1-A52D-A67F82F4412B}" dt="2024-12-05T12:56:24.356" v="1863"/>
          <ac:picMkLst>
            <pc:docMk/>
            <pc:sldMk cId="916588817" sldId="329"/>
            <ac:picMk id="68" creationId="{AD0425B2-168A-76E7-0FD9-02BEDFAEFE1F}"/>
          </ac:picMkLst>
        </pc:picChg>
        <pc:picChg chg="add mod modCrop">
          <ac:chgData name="Mike Fish" userId="a7da7ee9-c8b8-438c-b480-d75deb475df8" providerId="ADAL" clId="{F488A57D-DDC8-49A1-A52D-A67F82F4412B}" dt="2024-12-05T12:56:32.608" v="1864"/>
          <ac:picMkLst>
            <pc:docMk/>
            <pc:sldMk cId="916588817" sldId="329"/>
            <ac:picMk id="69" creationId="{D94E2C96-9485-3687-73F3-8AB71AA27C33}"/>
          </ac:picMkLst>
        </pc:picChg>
        <pc:picChg chg="add mod ord topLvl modCrop">
          <ac:chgData name="Mike Fish" userId="a7da7ee9-c8b8-438c-b480-d75deb475df8" providerId="ADAL" clId="{F488A57D-DDC8-49A1-A52D-A67F82F4412B}" dt="2024-12-05T14:42:34.682" v="1889"/>
          <ac:picMkLst>
            <pc:docMk/>
            <pc:sldMk cId="916588817" sldId="329"/>
            <ac:picMk id="70" creationId="{F225DAD1-8DB2-69EF-B6E8-DC03CE22617F}"/>
          </ac:picMkLst>
        </pc:picChg>
        <pc:picChg chg="add mod topLvl modCrop">
          <ac:chgData name="Mike Fish" userId="a7da7ee9-c8b8-438c-b480-d75deb475df8" providerId="ADAL" clId="{F488A57D-DDC8-49A1-A52D-A67F82F4412B}" dt="2024-12-05T14:42:27.872" v="1888"/>
          <ac:picMkLst>
            <pc:docMk/>
            <pc:sldMk cId="916588817" sldId="329"/>
            <ac:picMk id="71" creationId="{C9D66865-35BA-AE82-5A3F-3C7F8A1F9AEA}"/>
          </ac:picMkLst>
        </pc:picChg>
        <pc:cxnChg chg="add del mod">
          <ac:chgData name="Mike Fish" userId="a7da7ee9-c8b8-438c-b480-d75deb475df8" providerId="ADAL" clId="{F488A57D-DDC8-49A1-A52D-A67F82F4412B}" dt="2024-12-05T12:46:40.084" v="1683" actId="478"/>
          <ac:cxnSpMkLst>
            <pc:docMk/>
            <pc:sldMk cId="916588817" sldId="329"/>
            <ac:cxnSpMk id="6" creationId="{1206053E-583F-72FD-0D96-A5F0C42B2A82}"/>
          </ac:cxnSpMkLst>
        </pc:cxnChg>
        <pc:cxnChg chg="add del mod">
          <ac:chgData name="Mike Fish" userId="a7da7ee9-c8b8-438c-b480-d75deb475df8" providerId="ADAL" clId="{F488A57D-DDC8-49A1-A52D-A67F82F4412B}" dt="2024-12-05T11:05:48.197" v="1161" actId="478"/>
          <ac:cxnSpMkLst>
            <pc:docMk/>
            <pc:sldMk cId="916588817" sldId="329"/>
            <ac:cxnSpMk id="10" creationId="{E6FEB8D8-2E37-5446-6C15-421544B15959}"/>
          </ac:cxnSpMkLst>
        </pc:cxnChg>
        <pc:cxnChg chg="add del mod">
          <ac:chgData name="Mike Fish" userId="a7da7ee9-c8b8-438c-b480-d75deb475df8" providerId="ADAL" clId="{F488A57D-DDC8-49A1-A52D-A67F82F4412B}" dt="2024-12-05T12:46:41.085" v="1684" actId="478"/>
          <ac:cxnSpMkLst>
            <pc:docMk/>
            <pc:sldMk cId="916588817" sldId="329"/>
            <ac:cxnSpMk id="40" creationId="{A926DD00-2BE9-F49F-B455-A1B593683601}"/>
          </ac:cxnSpMkLst>
        </pc:cxnChg>
        <pc:cxnChg chg="add del mod">
          <ac:chgData name="Mike Fish" userId="a7da7ee9-c8b8-438c-b480-d75deb475df8" providerId="ADAL" clId="{F488A57D-DDC8-49A1-A52D-A67F82F4412B}" dt="2024-12-05T12:51:02.034" v="1732" actId="478"/>
          <ac:cxnSpMkLst>
            <pc:docMk/>
            <pc:sldMk cId="916588817" sldId="329"/>
            <ac:cxnSpMk id="51" creationId="{893827A5-4C21-8084-7DD3-8C357D305B2A}"/>
          </ac:cxnSpMkLst>
        </pc:cxnChg>
        <pc:cxnChg chg="add del mod">
          <ac:chgData name="Mike Fish" userId="a7da7ee9-c8b8-438c-b480-d75deb475df8" providerId="ADAL" clId="{F488A57D-DDC8-49A1-A52D-A67F82F4412B}" dt="2024-12-05T12:51:04.580" v="1734" actId="478"/>
          <ac:cxnSpMkLst>
            <pc:docMk/>
            <pc:sldMk cId="916588817" sldId="329"/>
            <ac:cxnSpMk id="54" creationId="{74894555-6BAB-82D0-5040-6FE310E9F9F3}"/>
          </ac:cxnSpMkLst>
        </pc:cxnChg>
        <pc:cxnChg chg="add del mod">
          <ac:chgData name="Mike Fish" userId="a7da7ee9-c8b8-438c-b480-d75deb475df8" providerId="ADAL" clId="{F488A57D-DDC8-49A1-A52D-A67F82F4412B}" dt="2024-12-05T12:49:51.562" v="1716" actId="478"/>
          <ac:cxnSpMkLst>
            <pc:docMk/>
            <pc:sldMk cId="916588817" sldId="329"/>
            <ac:cxnSpMk id="58" creationId="{98C8A359-960F-A9C3-859C-FB23AFCFF0FF}"/>
          </ac:cxnSpMkLst>
        </pc:cxnChg>
        <pc:cxnChg chg="add del mod">
          <ac:chgData name="Mike Fish" userId="a7da7ee9-c8b8-438c-b480-d75deb475df8" providerId="ADAL" clId="{F488A57D-DDC8-49A1-A52D-A67F82F4412B}" dt="2024-12-05T12:51:03.293" v="1733" actId="478"/>
          <ac:cxnSpMkLst>
            <pc:docMk/>
            <pc:sldMk cId="916588817" sldId="329"/>
            <ac:cxnSpMk id="64" creationId="{07917E17-3742-A3ED-9C0C-FBA62DD185B4}"/>
          </ac:cxnSpMkLst>
        </pc:cxnChg>
      </pc:sldChg>
      <pc:sldChg chg="addSp new del mod">
        <pc:chgData name="Mike Fish" userId="a7da7ee9-c8b8-438c-b480-d75deb475df8" providerId="ADAL" clId="{F488A57D-DDC8-49A1-A52D-A67F82F4412B}" dt="2024-12-05T10:42:44.618" v="632" actId="47"/>
        <pc:sldMkLst>
          <pc:docMk/>
          <pc:sldMk cId="986103958" sldId="330"/>
        </pc:sldMkLst>
        <pc:spChg chg="add">
          <ac:chgData name="Mike Fish" userId="a7da7ee9-c8b8-438c-b480-d75deb475df8" providerId="ADAL" clId="{F488A57D-DDC8-49A1-A52D-A67F82F4412B}" dt="2024-12-05T10:42:40.822" v="629" actId="22"/>
          <ac:spMkLst>
            <pc:docMk/>
            <pc:sldMk cId="986103958" sldId="330"/>
            <ac:spMk id="8" creationId="{65578D5D-EC3F-6401-7BB8-DEA729FDE08B}"/>
          </ac:spMkLst>
        </pc:spChg>
      </pc:sldChg>
      <pc:sldChg chg="addSp delSp modSp add mod ord">
        <pc:chgData name="Mike Fish" userId="a7da7ee9-c8b8-438c-b480-d75deb475df8" providerId="ADAL" clId="{F488A57D-DDC8-49A1-A52D-A67F82F4412B}" dt="2024-12-06T09:42:35.581" v="2709"/>
        <pc:sldMkLst>
          <pc:docMk/>
          <pc:sldMk cId="3285378055" sldId="330"/>
        </pc:sldMkLst>
        <pc:spChg chg="mod">
          <ac:chgData name="Mike Fish" userId="a7da7ee9-c8b8-438c-b480-d75deb475df8" providerId="ADAL" clId="{F488A57D-DDC8-49A1-A52D-A67F82F4412B}" dt="2024-12-05T10:52:17.354" v="884" actId="20577"/>
          <ac:spMkLst>
            <pc:docMk/>
            <pc:sldMk cId="3285378055" sldId="330"/>
            <ac:spMk id="2" creationId="{5AD67D09-7D2F-22AC-72D3-F633D4629D3E}"/>
          </ac:spMkLst>
        </pc:spChg>
        <pc:spChg chg="mod">
          <ac:chgData name="Mike Fish" userId="a7da7ee9-c8b8-438c-b480-d75deb475df8" providerId="ADAL" clId="{F488A57D-DDC8-49A1-A52D-A67F82F4412B}" dt="2024-12-05T11:03:14.018" v="1135" actId="20577"/>
          <ac:spMkLst>
            <pc:docMk/>
            <pc:sldMk cId="3285378055" sldId="330"/>
            <ac:spMk id="5" creationId="{761B6771-28F7-5DD1-4C18-335AF61F3836}"/>
          </ac:spMkLst>
        </pc:spChg>
        <pc:spChg chg="add del mod">
          <ac:chgData name="Mike Fish" userId="a7da7ee9-c8b8-438c-b480-d75deb475df8" providerId="ADAL" clId="{F488A57D-DDC8-49A1-A52D-A67F82F4412B}" dt="2024-12-05T14:47:17.808" v="1900" actId="478"/>
          <ac:spMkLst>
            <pc:docMk/>
            <pc:sldMk cId="3285378055" sldId="330"/>
            <ac:spMk id="7" creationId="{0CBEF1A2-CDC7-F34C-887B-1E333437BC19}"/>
          </ac:spMkLst>
        </pc:spChg>
        <pc:spChg chg="del">
          <ac:chgData name="Mike Fish" userId="a7da7ee9-c8b8-438c-b480-d75deb475df8" providerId="ADAL" clId="{F488A57D-DDC8-49A1-A52D-A67F82F4412B}" dt="2024-12-05T11:04:03.387" v="1140" actId="478"/>
          <ac:spMkLst>
            <pc:docMk/>
            <pc:sldMk cId="3285378055" sldId="330"/>
            <ac:spMk id="9" creationId="{E8C48116-CF5F-60A2-4EAF-C1DBF840197D}"/>
          </ac:spMkLst>
        </pc:spChg>
        <pc:spChg chg="add mod">
          <ac:chgData name="Mike Fish" userId="a7da7ee9-c8b8-438c-b480-d75deb475df8" providerId="ADAL" clId="{F488A57D-DDC8-49A1-A52D-A67F82F4412B}" dt="2024-12-05T11:07:59.548" v="1184" actId="1076"/>
          <ac:spMkLst>
            <pc:docMk/>
            <pc:sldMk cId="3285378055" sldId="330"/>
            <ac:spMk id="16" creationId="{9CFB1769-0839-D1A2-413D-443214FA3AAD}"/>
          </ac:spMkLst>
        </pc:spChg>
        <pc:grpChg chg="add mod ord">
          <ac:chgData name="Mike Fish" userId="a7da7ee9-c8b8-438c-b480-d75deb475df8" providerId="ADAL" clId="{F488A57D-DDC8-49A1-A52D-A67F82F4412B}" dt="2024-12-05T12:32:21.589" v="1512" actId="167"/>
          <ac:grpSpMkLst>
            <pc:docMk/>
            <pc:sldMk cId="3285378055" sldId="330"/>
            <ac:grpSpMk id="24" creationId="{2BF4C6A8-9443-D603-B71A-B758A40E9335}"/>
          </ac:grpSpMkLst>
        </pc:grpChg>
        <pc:picChg chg="add mod ord">
          <ac:chgData name="Mike Fish" userId="a7da7ee9-c8b8-438c-b480-d75deb475df8" providerId="ADAL" clId="{F488A57D-DDC8-49A1-A52D-A67F82F4412B}" dt="2024-12-05T12:32:19.198" v="1511" actId="34135"/>
          <ac:picMkLst>
            <pc:docMk/>
            <pc:sldMk cId="3285378055" sldId="330"/>
            <ac:picMk id="4" creationId="{7DC55945-8D67-8DE6-DCD9-CB7377B7A40A}"/>
          </ac:picMkLst>
        </pc:picChg>
        <pc:picChg chg="add mod">
          <ac:chgData name="Mike Fish" userId="a7da7ee9-c8b8-438c-b480-d75deb475df8" providerId="ADAL" clId="{F488A57D-DDC8-49A1-A52D-A67F82F4412B}" dt="2024-12-05T11:03:50.067" v="1139" actId="14100"/>
          <ac:picMkLst>
            <pc:docMk/>
            <pc:sldMk cId="3285378055" sldId="330"/>
            <ac:picMk id="12" creationId="{507CBBB3-72BD-8593-EAF1-7EA76DE23843}"/>
          </ac:picMkLst>
        </pc:picChg>
        <pc:picChg chg="mod modCrop">
          <ac:chgData name="Mike Fish" userId="a7da7ee9-c8b8-438c-b480-d75deb475df8" providerId="ADAL" clId="{F488A57D-DDC8-49A1-A52D-A67F82F4412B}" dt="2024-12-05T10:52:47.847" v="929" actId="732"/>
          <ac:picMkLst>
            <pc:docMk/>
            <pc:sldMk cId="3285378055" sldId="330"/>
            <ac:picMk id="14" creationId="{8B75C0FF-6426-510F-9D49-01E9B01AE1E7}"/>
          </ac:picMkLst>
        </pc:picChg>
        <pc:picChg chg="add mod">
          <ac:chgData name="Mike Fish" userId="a7da7ee9-c8b8-438c-b480-d75deb475df8" providerId="ADAL" clId="{F488A57D-DDC8-49A1-A52D-A67F82F4412B}" dt="2024-12-05T12:32:19.198" v="1511" actId="34135"/>
          <ac:picMkLst>
            <pc:docMk/>
            <pc:sldMk cId="3285378055" sldId="330"/>
            <ac:picMk id="23" creationId="{003F1D53-9736-5377-A8A7-5D424739C97C}"/>
          </ac:picMkLst>
        </pc:picChg>
        <pc:picChg chg="del">
          <ac:chgData name="Mike Fish" userId="a7da7ee9-c8b8-438c-b480-d75deb475df8" providerId="ADAL" clId="{F488A57D-DDC8-49A1-A52D-A67F82F4412B}" dt="2024-12-05T10:55:55.485" v="941" actId="478"/>
          <ac:picMkLst>
            <pc:docMk/>
            <pc:sldMk cId="3285378055" sldId="330"/>
            <ac:picMk id="26" creationId="{D1FEE741-82A5-A458-4D03-6E6EA27B9F8D}"/>
          </ac:picMkLst>
        </pc:picChg>
        <pc:cxnChg chg="mod">
          <ac:chgData name="Mike Fish" userId="a7da7ee9-c8b8-438c-b480-d75deb475df8" providerId="ADAL" clId="{F488A57D-DDC8-49A1-A52D-A67F82F4412B}" dt="2024-12-05T10:58:27.054" v="983" actId="14100"/>
          <ac:cxnSpMkLst>
            <pc:docMk/>
            <pc:sldMk cId="3285378055" sldId="330"/>
            <ac:cxnSpMk id="6" creationId="{6FC435A3-0305-6852-1733-5EEDCFA917AB}"/>
          </ac:cxnSpMkLst>
        </pc:cxnChg>
        <pc:cxnChg chg="mod">
          <ac:chgData name="Mike Fish" userId="a7da7ee9-c8b8-438c-b480-d75deb475df8" providerId="ADAL" clId="{F488A57D-DDC8-49A1-A52D-A67F82F4412B}" dt="2024-12-05T11:04:17.209" v="1153" actId="1035"/>
          <ac:cxnSpMkLst>
            <pc:docMk/>
            <pc:sldMk cId="3285378055" sldId="330"/>
            <ac:cxnSpMk id="10" creationId="{124E9BE5-6650-D7CF-C9E2-D0DEB77BD8F0}"/>
          </ac:cxnSpMkLst>
        </pc:cxnChg>
        <pc:cxnChg chg="add mod">
          <ac:chgData name="Mike Fish" userId="a7da7ee9-c8b8-438c-b480-d75deb475df8" providerId="ADAL" clId="{F488A57D-DDC8-49A1-A52D-A67F82F4412B}" dt="2024-12-05T11:08:18.025" v="1189" actId="14100"/>
          <ac:cxnSpMkLst>
            <pc:docMk/>
            <pc:sldMk cId="3285378055" sldId="330"/>
            <ac:cxnSpMk id="17" creationId="{4BA6B4BA-7986-0356-AB0A-70F51F61DBD7}"/>
          </ac:cxnSpMkLst>
        </pc:cxnChg>
      </pc:sldChg>
      <pc:sldChg chg="modSp add del mod ord">
        <pc:chgData name="Mike Fish" userId="a7da7ee9-c8b8-438c-b480-d75deb475df8" providerId="ADAL" clId="{F488A57D-DDC8-49A1-A52D-A67F82F4412B}" dt="2024-12-05T10:41:46.028" v="602" actId="47"/>
        <pc:sldMkLst>
          <pc:docMk/>
          <pc:sldMk cId="3768053711" sldId="330"/>
        </pc:sldMkLst>
        <pc:spChg chg="mod">
          <ac:chgData name="Mike Fish" userId="a7da7ee9-c8b8-438c-b480-d75deb475df8" providerId="ADAL" clId="{F488A57D-DDC8-49A1-A52D-A67F82F4412B}" dt="2024-12-05T10:27:25.287" v="376" actId="20577"/>
          <ac:spMkLst>
            <pc:docMk/>
            <pc:sldMk cId="3768053711" sldId="330"/>
            <ac:spMk id="2" creationId="{B9134F3D-6BEA-167C-170F-5703BA48F6F3}"/>
          </ac:spMkLst>
        </pc:spChg>
      </pc:sldChg>
      <pc:sldChg chg="addSp delSp modSp add mod ord">
        <pc:chgData name="Mike Fish" userId="a7da7ee9-c8b8-438c-b480-d75deb475df8" providerId="ADAL" clId="{F488A57D-DDC8-49A1-A52D-A67F82F4412B}" dt="2024-12-06T09:42:35.581" v="2709"/>
        <pc:sldMkLst>
          <pc:docMk/>
          <pc:sldMk cId="806477376" sldId="331"/>
        </pc:sldMkLst>
        <pc:spChg chg="mod">
          <ac:chgData name="Mike Fish" userId="a7da7ee9-c8b8-438c-b480-d75deb475df8" providerId="ADAL" clId="{F488A57D-DDC8-49A1-A52D-A67F82F4412B}" dt="2024-12-05T11:10:30.491" v="1227" actId="5793"/>
          <ac:spMkLst>
            <pc:docMk/>
            <pc:sldMk cId="806477376" sldId="331"/>
            <ac:spMk id="2" creationId="{7E5C1C20-6AE1-6845-8BA1-15B362BA9567}"/>
          </ac:spMkLst>
        </pc:spChg>
        <pc:spChg chg="mod">
          <ac:chgData name="Mike Fish" userId="a7da7ee9-c8b8-438c-b480-d75deb475df8" providerId="ADAL" clId="{F488A57D-DDC8-49A1-A52D-A67F82F4412B}" dt="2024-12-05T12:44:45.425" v="1652" actId="14100"/>
          <ac:spMkLst>
            <pc:docMk/>
            <pc:sldMk cId="806477376" sldId="331"/>
            <ac:spMk id="5" creationId="{D86C4597-DDE8-DCE8-952E-F770F0FED24D}"/>
          </ac:spMkLst>
        </pc:spChg>
        <pc:spChg chg="del">
          <ac:chgData name="Mike Fish" userId="a7da7ee9-c8b8-438c-b480-d75deb475df8" providerId="ADAL" clId="{F488A57D-DDC8-49A1-A52D-A67F82F4412B}" dt="2024-12-05T14:47:31.395" v="1903" actId="478"/>
          <ac:spMkLst>
            <pc:docMk/>
            <pc:sldMk cId="806477376" sldId="331"/>
            <ac:spMk id="7" creationId="{5CF04D4C-25CD-AF5F-E02B-4EEC64D6274B}"/>
          </ac:spMkLst>
        </pc:spChg>
        <pc:grpChg chg="add mod ord">
          <ac:chgData name="Mike Fish" userId="a7da7ee9-c8b8-438c-b480-d75deb475df8" providerId="ADAL" clId="{F488A57D-DDC8-49A1-A52D-A67F82F4412B}" dt="2024-12-05T11:13:13.666" v="1262" actId="167"/>
          <ac:grpSpMkLst>
            <pc:docMk/>
            <pc:sldMk cId="806477376" sldId="331"/>
            <ac:grpSpMk id="13" creationId="{E0C268B7-2AF9-3CE2-2356-0DECCCEAD1A0}"/>
          </ac:grpSpMkLst>
        </pc:grpChg>
        <pc:grpChg chg="add mod ord">
          <ac:chgData name="Mike Fish" userId="a7da7ee9-c8b8-438c-b480-d75deb475df8" providerId="ADAL" clId="{F488A57D-DDC8-49A1-A52D-A67F82F4412B}" dt="2024-12-05T12:30:35.602" v="1458" actId="167"/>
          <ac:grpSpMkLst>
            <pc:docMk/>
            <pc:sldMk cId="806477376" sldId="331"/>
            <ac:grpSpMk id="19" creationId="{A4892DAC-4E63-6B26-09CC-7EB75FFCCF38}"/>
          </ac:grpSpMkLst>
        </pc:grpChg>
        <pc:picChg chg="del">
          <ac:chgData name="Mike Fish" userId="a7da7ee9-c8b8-438c-b480-d75deb475df8" providerId="ADAL" clId="{F488A57D-DDC8-49A1-A52D-A67F82F4412B}" dt="2024-12-05T11:11:55.432" v="1247" actId="478"/>
          <ac:picMkLst>
            <pc:docMk/>
            <pc:sldMk cId="806477376" sldId="331"/>
            <ac:picMk id="4" creationId="{4AF86CA1-00D2-9FF4-B986-79531BFE1E6A}"/>
          </ac:picMkLst>
        </pc:picChg>
        <pc:picChg chg="add mod ord">
          <ac:chgData name="Mike Fish" userId="a7da7ee9-c8b8-438c-b480-d75deb475df8" providerId="ADAL" clId="{F488A57D-DDC8-49A1-A52D-A67F82F4412B}" dt="2024-12-05T12:30:31.885" v="1457" actId="164"/>
          <ac:picMkLst>
            <pc:docMk/>
            <pc:sldMk cId="806477376" sldId="331"/>
            <ac:picMk id="8" creationId="{B5929EE4-4EEA-2ABC-98F8-03DE59ABF02A}"/>
          </ac:picMkLst>
        </pc:picChg>
        <pc:picChg chg="add mod">
          <ac:chgData name="Mike Fish" userId="a7da7ee9-c8b8-438c-b480-d75deb475df8" providerId="ADAL" clId="{F488A57D-DDC8-49A1-A52D-A67F82F4412B}" dt="2024-12-05T11:13:09.846" v="1261" actId="164"/>
          <ac:picMkLst>
            <pc:docMk/>
            <pc:sldMk cId="806477376" sldId="331"/>
            <ac:picMk id="11" creationId="{E93CA0B0-87EF-AEE2-D386-179DCA6B66F6}"/>
          </ac:picMkLst>
        </pc:picChg>
        <pc:picChg chg="mod">
          <ac:chgData name="Mike Fish" userId="a7da7ee9-c8b8-438c-b480-d75deb475df8" providerId="ADAL" clId="{F488A57D-DDC8-49A1-A52D-A67F82F4412B}" dt="2024-12-05T11:13:09.846" v="1261" actId="164"/>
          <ac:picMkLst>
            <pc:docMk/>
            <pc:sldMk cId="806477376" sldId="331"/>
            <ac:picMk id="12" creationId="{87E10C5F-B9BF-98BA-E118-FAAE6ED9F046}"/>
          </ac:picMkLst>
        </pc:picChg>
        <pc:picChg chg="mod modCrop">
          <ac:chgData name="Mike Fish" userId="a7da7ee9-c8b8-438c-b480-d75deb475df8" providerId="ADAL" clId="{F488A57D-DDC8-49A1-A52D-A67F82F4412B}" dt="2024-12-05T11:10:43.434" v="1242" actId="732"/>
          <ac:picMkLst>
            <pc:docMk/>
            <pc:sldMk cId="806477376" sldId="331"/>
            <ac:picMk id="14" creationId="{68BFEA60-DE0F-5BB2-3EBE-4AADF707F1DA}"/>
          </ac:picMkLst>
        </pc:picChg>
        <pc:picChg chg="add mod">
          <ac:chgData name="Mike Fish" userId="a7da7ee9-c8b8-438c-b480-d75deb475df8" providerId="ADAL" clId="{F488A57D-DDC8-49A1-A52D-A67F82F4412B}" dt="2024-12-05T12:30:31.885" v="1457" actId="164"/>
          <ac:picMkLst>
            <pc:docMk/>
            <pc:sldMk cId="806477376" sldId="331"/>
            <ac:picMk id="18" creationId="{EF6B1E38-B55B-1D92-2589-B26DE217BCA0}"/>
          </ac:picMkLst>
        </pc:picChg>
        <pc:cxnChg chg="mod">
          <ac:chgData name="Mike Fish" userId="a7da7ee9-c8b8-438c-b480-d75deb475df8" providerId="ADAL" clId="{F488A57D-DDC8-49A1-A52D-A67F82F4412B}" dt="2024-12-05T12:44:45.425" v="1652" actId="14100"/>
          <ac:cxnSpMkLst>
            <pc:docMk/>
            <pc:sldMk cId="806477376" sldId="331"/>
            <ac:cxnSpMk id="6" creationId="{33CC75AE-DCBB-A75B-C975-1179BF142653}"/>
          </ac:cxnSpMkLst>
        </pc:cxnChg>
      </pc:sldChg>
      <pc:sldChg chg="addSp new del mod">
        <pc:chgData name="Mike Fish" userId="a7da7ee9-c8b8-438c-b480-d75deb475df8" providerId="ADAL" clId="{F488A57D-DDC8-49A1-A52D-A67F82F4412B}" dt="2024-12-05T10:42:46.183" v="633" actId="47"/>
        <pc:sldMkLst>
          <pc:docMk/>
          <pc:sldMk cId="3863806392" sldId="331"/>
        </pc:sldMkLst>
        <pc:spChg chg="add">
          <ac:chgData name="Mike Fish" userId="a7da7ee9-c8b8-438c-b480-d75deb475df8" providerId="ADAL" clId="{F488A57D-DDC8-49A1-A52D-A67F82F4412B}" dt="2024-12-05T10:42:41.035" v="631" actId="22"/>
          <ac:spMkLst>
            <pc:docMk/>
            <pc:sldMk cId="3863806392" sldId="331"/>
            <ac:spMk id="8" creationId="{95B3C01E-A07B-84A9-7EF9-BD2FC6896B98}"/>
          </ac:spMkLst>
        </pc:spChg>
      </pc:sldChg>
      <pc:sldChg chg="addSp delSp modSp add mod ord">
        <pc:chgData name="Mike Fish" userId="a7da7ee9-c8b8-438c-b480-d75deb475df8" providerId="ADAL" clId="{F488A57D-DDC8-49A1-A52D-A67F82F4412B}" dt="2024-12-06T09:42:35.581" v="2709"/>
        <pc:sldMkLst>
          <pc:docMk/>
          <pc:sldMk cId="3558905013" sldId="332"/>
        </pc:sldMkLst>
        <pc:spChg chg="mod">
          <ac:chgData name="Mike Fish" userId="a7da7ee9-c8b8-438c-b480-d75deb475df8" providerId="ADAL" clId="{F488A57D-DDC8-49A1-A52D-A67F82F4412B}" dt="2024-12-05T12:35:40.625" v="1515" actId="20577"/>
          <ac:spMkLst>
            <pc:docMk/>
            <pc:sldMk cId="3558905013" sldId="332"/>
            <ac:spMk id="2" creationId="{7A33D3E8-A94C-921A-1CDA-0D9601E385B9}"/>
          </ac:spMkLst>
        </pc:spChg>
        <pc:spChg chg="mod">
          <ac:chgData name="Mike Fish" userId="a7da7ee9-c8b8-438c-b480-d75deb475df8" providerId="ADAL" clId="{F488A57D-DDC8-49A1-A52D-A67F82F4412B}" dt="2024-12-05T12:44:32.024" v="1639" actId="14100"/>
          <ac:spMkLst>
            <pc:docMk/>
            <pc:sldMk cId="3558905013" sldId="332"/>
            <ac:spMk id="5" creationId="{F48D3B84-86C8-87A7-A412-4543029C8BD1}"/>
          </ac:spMkLst>
        </pc:spChg>
        <pc:spChg chg="del">
          <ac:chgData name="Mike Fish" userId="a7da7ee9-c8b8-438c-b480-d75deb475df8" providerId="ADAL" clId="{F488A57D-DDC8-49A1-A52D-A67F82F4412B}" dt="2024-12-05T14:47:21.639" v="1901" actId="478"/>
          <ac:spMkLst>
            <pc:docMk/>
            <pc:sldMk cId="3558905013" sldId="332"/>
            <ac:spMk id="7" creationId="{DBE161EE-96CE-125D-E08F-2BFF26DF7A49}"/>
          </ac:spMkLst>
        </pc:spChg>
        <pc:grpChg chg="del">
          <ac:chgData name="Mike Fish" userId="a7da7ee9-c8b8-438c-b480-d75deb475df8" providerId="ADAL" clId="{F488A57D-DDC8-49A1-A52D-A67F82F4412B}" dt="2024-12-05T12:27:10.973" v="1372" actId="478"/>
          <ac:grpSpMkLst>
            <pc:docMk/>
            <pc:sldMk cId="3558905013" sldId="332"/>
            <ac:grpSpMk id="13" creationId="{7C985BDC-0B77-D16C-1546-93D7349E4F17}"/>
          </ac:grpSpMkLst>
        </pc:grpChg>
        <pc:grpChg chg="add mod">
          <ac:chgData name="Mike Fish" userId="a7da7ee9-c8b8-438c-b480-d75deb475df8" providerId="ADAL" clId="{F488A57D-DDC8-49A1-A52D-A67F82F4412B}" dt="2024-12-05T12:28:11.897" v="1430" actId="164"/>
          <ac:grpSpMkLst>
            <pc:docMk/>
            <pc:sldMk cId="3558905013" sldId="332"/>
            <ac:grpSpMk id="22" creationId="{7378FB89-F673-B1EC-2842-3C747C29703B}"/>
          </ac:grpSpMkLst>
        </pc:grpChg>
        <pc:picChg chg="add mod ord">
          <ac:chgData name="Mike Fish" userId="a7da7ee9-c8b8-438c-b480-d75deb475df8" providerId="ADAL" clId="{F488A57D-DDC8-49A1-A52D-A67F82F4412B}" dt="2024-12-05T12:28:20.540" v="1434" actId="1035"/>
          <ac:picMkLst>
            <pc:docMk/>
            <pc:sldMk cId="3558905013" sldId="332"/>
            <ac:picMk id="4" creationId="{19DA6647-4C24-3322-DDDF-CA688D87026E}"/>
          </ac:picMkLst>
        </pc:picChg>
        <pc:picChg chg="del">
          <ac:chgData name="Mike Fish" userId="a7da7ee9-c8b8-438c-b480-d75deb475df8" providerId="ADAL" clId="{F488A57D-DDC8-49A1-A52D-A67F82F4412B}" dt="2024-12-05T12:26:29.017" v="1365" actId="478"/>
          <ac:picMkLst>
            <pc:docMk/>
            <pc:sldMk cId="3558905013" sldId="332"/>
            <ac:picMk id="8" creationId="{E1FCDEF2-27B2-A466-04F6-7AC5417502DA}"/>
          </ac:picMkLst>
        </pc:picChg>
        <pc:picChg chg="del topLvl">
          <ac:chgData name="Mike Fish" userId="a7da7ee9-c8b8-438c-b480-d75deb475df8" providerId="ADAL" clId="{F488A57D-DDC8-49A1-A52D-A67F82F4412B}" dt="2024-12-05T12:27:10.973" v="1372" actId="478"/>
          <ac:picMkLst>
            <pc:docMk/>
            <pc:sldMk cId="3558905013" sldId="332"/>
            <ac:picMk id="11" creationId="{5562B69F-5AFB-5A9E-76C9-5081415BD193}"/>
          </ac:picMkLst>
        </pc:picChg>
        <pc:picChg chg="mod topLvl">
          <ac:chgData name="Mike Fish" userId="a7da7ee9-c8b8-438c-b480-d75deb475df8" providerId="ADAL" clId="{F488A57D-DDC8-49A1-A52D-A67F82F4412B}" dt="2024-12-05T12:28:11.897" v="1430" actId="164"/>
          <ac:picMkLst>
            <pc:docMk/>
            <pc:sldMk cId="3558905013" sldId="332"/>
            <ac:picMk id="12" creationId="{2F8AFC9D-9704-F534-6E6B-AD8B091EFFBB}"/>
          </ac:picMkLst>
        </pc:picChg>
        <pc:picChg chg="mod modCrop">
          <ac:chgData name="Mike Fish" userId="a7da7ee9-c8b8-438c-b480-d75deb475df8" providerId="ADAL" clId="{F488A57D-DDC8-49A1-A52D-A67F82F4412B}" dt="2024-12-05T12:25:07.226" v="1360" actId="1037"/>
          <ac:picMkLst>
            <pc:docMk/>
            <pc:sldMk cId="3558905013" sldId="332"/>
            <ac:picMk id="14" creationId="{302C2FC2-D90D-00B8-25B2-9A9FDA33C9F8}"/>
          </ac:picMkLst>
        </pc:picChg>
        <pc:picChg chg="del">
          <ac:chgData name="Mike Fish" userId="a7da7ee9-c8b8-438c-b480-d75deb475df8" providerId="ADAL" clId="{F488A57D-DDC8-49A1-A52D-A67F82F4412B}" dt="2024-12-05T12:26:33.389" v="1366" actId="478"/>
          <ac:picMkLst>
            <pc:docMk/>
            <pc:sldMk cId="3558905013" sldId="332"/>
            <ac:picMk id="18" creationId="{8590FB95-C9DD-206C-A6AD-0ADF886284DF}"/>
          </ac:picMkLst>
        </pc:picChg>
        <pc:picChg chg="add del mod modCrop">
          <ac:chgData name="Mike Fish" userId="a7da7ee9-c8b8-438c-b480-d75deb475df8" providerId="ADAL" clId="{F488A57D-DDC8-49A1-A52D-A67F82F4412B}" dt="2024-12-05T12:27:48.404" v="1403" actId="478"/>
          <ac:picMkLst>
            <pc:docMk/>
            <pc:sldMk cId="3558905013" sldId="332"/>
            <ac:picMk id="19" creationId="{D1381BC8-55B1-FC1F-4234-8525E7D8C824}"/>
          </ac:picMkLst>
        </pc:picChg>
        <pc:picChg chg="add mod modCrop">
          <ac:chgData name="Mike Fish" userId="a7da7ee9-c8b8-438c-b480-d75deb475df8" providerId="ADAL" clId="{F488A57D-DDC8-49A1-A52D-A67F82F4412B}" dt="2024-12-05T12:28:11.897" v="1430" actId="164"/>
          <ac:picMkLst>
            <pc:docMk/>
            <pc:sldMk cId="3558905013" sldId="332"/>
            <ac:picMk id="21" creationId="{17C67433-AA4B-F01C-8F29-26426005EF7E}"/>
          </ac:picMkLst>
        </pc:picChg>
        <pc:cxnChg chg="mod">
          <ac:chgData name="Mike Fish" userId="a7da7ee9-c8b8-438c-b480-d75deb475df8" providerId="ADAL" clId="{F488A57D-DDC8-49A1-A52D-A67F82F4412B}" dt="2024-12-05T12:26:44.293" v="1371" actId="1037"/>
          <ac:cxnSpMkLst>
            <pc:docMk/>
            <pc:sldMk cId="3558905013" sldId="332"/>
            <ac:cxnSpMk id="6" creationId="{9492F64D-9319-802D-13C4-04F5AAEA8800}"/>
          </ac:cxnSpMkLst>
        </pc:cxnChg>
        <pc:cxnChg chg="mod">
          <ac:chgData name="Mike Fish" userId="a7da7ee9-c8b8-438c-b480-d75deb475df8" providerId="ADAL" clId="{F488A57D-DDC8-49A1-A52D-A67F82F4412B}" dt="2024-12-05T12:28:17.243" v="1431" actId="14100"/>
          <ac:cxnSpMkLst>
            <pc:docMk/>
            <pc:sldMk cId="3558905013" sldId="332"/>
            <ac:cxnSpMk id="10" creationId="{C21369C4-A1E1-028B-E210-6580C4739C13}"/>
          </ac:cxnSpMkLst>
        </pc:cxnChg>
        <pc:cxnChg chg="ord">
          <ac:chgData name="Mike Fish" userId="a7da7ee9-c8b8-438c-b480-d75deb475df8" providerId="ADAL" clId="{F488A57D-DDC8-49A1-A52D-A67F82F4412B}" dt="2024-12-05T12:28:30.503" v="1435" actId="166"/>
          <ac:cxnSpMkLst>
            <pc:docMk/>
            <pc:sldMk cId="3558905013" sldId="332"/>
            <ac:cxnSpMk id="17" creationId="{D0C516ED-32A0-4388-AB7E-BFE45152BE66}"/>
          </ac:cxnSpMkLst>
        </pc:cxnChg>
      </pc:sldChg>
      <pc:sldChg chg="addSp delSp modSp add mod ord">
        <pc:chgData name="Mike Fish" userId="a7da7ee9-c8b8-438c-b480-d75deb475df8" providerId="ADAL" clId="{F488A57D-DDC8-49A1-A52D-A67F82F4412B}" dt="2024-12-06T09:42:35.581" v="2709"/>
        <pc:sldMkLst>
          <pc:docMk/>
          <pc:sldMk cId="3513661186" sldId="333"/>
        </pc:sldMkLst>
        <pc:spChg chg="mod">
          <ac:chgData name="Mike Fish" userId="a7da7ee9-c8b8-438c-b480-d75deb475df8" providerId="ADAL" clId="{F488A57D-DDC8-49A1-A52D-A67F82F4412B}" dt="2024-12-05T12:35:47.786" v="1529" actId="20577"/>
          <ac:spMkLst>
            <pc:docMk/>
            <pc:sldMk cId="3513661186" sldId="333"/>
            <ac:spMk id="2" creationId="{9FB3BFA6-4657-A49B-AF44-5DF79E66FDDB}"/>
          </ac:spMkLst>
        </pc:spChg>
        <pc:spChg chg="mod">
          <ac:chgData name="Mike Fish" userId="a7da7ee9-c8b8-438c-b480-d75deb475df8" providerId="ADAL" clId="{F488A57D-DDC8-49A1-A52D-A67F82F4412B}" dt="2024-12-05T12:44:21.376" v="1626" actId="14100"/>
          <ac:spMkLst>
            <pc:docMk/>
            <pc:sldMk cId="3513661186" sldId="333"/>
            <ac:spMk id="5" creationId="{89AB39E8-F2F1-314B-D961-F46FFF7FA07E}"/>
          </ac:spMkLst>
        </pc:spChg>
        <pc:spChg chg="del">
          <ac:chgData name="Mike Fish" userId="a7da7ee9-c8b8-438c-b480-d75deb475df8" providerId="ADAL" clId="{F488A57D-DDC8-49A1-A52D-A67F82F4412B}" dt="2024-12-05T14:47:24.804" v="1902" actId="478"/>
          <ac:spMkLst>
            <pc:docMk/>
            <pc:sldMk cId="3513661186" sldId="333"/>
            <ac:spMk id="7" creationId="{27CDEB85-4909-91D9-9D1B-4CC6BEA37D3D}"/>
          </ac:spMkLst>
        </pc:spChg>
        <pc:spChg chg="del">
          <ac:chgData name="Mike Fish" userId="a7da7ee9-c8b8-438c-b480-d75deb475df8" providerId="ADAL" clId="{F488A57D-DDC8-49A1-A52D-A67F82F4412B}" dt="2024-12-05T12:41:20.831" v="1615" actId="478"/>
          <ac:spMkLst>
            <pc:docMk/>
            <pc:sldMk cId="3513661186" sldId="333"/>
            <ac:spMk id="16" creationId="{70F9BD2F-D10D-095E-4CD2-02C06853B03F}"/>
          </ac:spMkLst>
        </pc:spChg>
        <pc:grpChg chg="del">
          <ac:chgData name="Mike Fish" userId="a7da7ee9-c8b8-438c-b480-d75deb475df8" providerId="ADAL" clId="{F488A57D-DDC8-49A1-A52D-A67F82F4412B}" dt="2024-12-05T12:40:29.679" v="1614" actId="478"/>
          <ac:grpSpMkLst>
            <pc:docMk/>
            <pc:sldMk cId="3513661186" sldId="333"/>
            <ac:grpSpMk id="22" creationId="{0A405842-1AAB-4E06-80BA-CB9FC9FD5B25}"/>
          </ac:grpSpMkLst>
        </pc:grpChg>
        <pc:picChg chg="del">
          <ac:chgData name="Mike Fish" userId="a7da7ee9-c8b8-438c-b480-d75deb475df8" providerId="ADAL" clId="{F488A57D-DDC8-49A1-A52D-A67F82F4412B}" dt="2024-12-05T12:39:08.193" v="1582" actId="478"/>
          <ac:picMkLst>
            <pc:docMk/>
            <pc:sldMk cId="3513661186" sldId="333"/>
            <ac:picMk id="4" creationId="{D2C0E04D-D174-1DFB-5FE7-74A543728D43}"/>
          </ac:picMkLst>
        </pc:picChg>
        <pc:picChg chg="add mod ord">
          <ac:chgData name="Mike Fish" userId="a7da7ee9-c8b8-438c-b480-d75deb475df8" providerId="ADAL" clId="{F488A57D-DDC8-49A1-A52D-A67F82F4412B}" dt="2024-12-05T12:39:06.821" v="1581" actId="167"/>
          <ac:picMkLst>
            <pc:docMk/>
            <pc:sldMk cId="3513661186" sldId="333"/>
            <ac:picMk id="8" creationId="{B50D94DA-3F27-92AF-64FE-37AA9A389B7D}"/>
          </ac:picMkLst>
        </pc:picChg>
        <pc:picChg chg="mod modCrop">
          <ac:chgData name="Mike Fish" userId="a7da7ee9-c8b8-438c-b480-d75deb475df8" providerId="ADAL" clId="{F488A57D-DDC8-49A1-A52D-A67F82F4412B}" dt="2024-12-05T12:36:10.665" v="1576" actId="732"/>
          <ac:picMkLst>
            <pc:docMk/>
            <pc:sldMk cId="3513661186" sldId="333"/>
            <ac:picMk id="14" creationId="{86BE6E01-45E7-CE9F-812E-5E8A85ED52AF}"/>
          </ac:picMkLst>
        </pc:picChg>
        <pc:picChg chg="add mod">
          <ac:chgData name="Mike Fish" userId="a7da7ee9-c8b8-438c-b480-d75deb475df8" providerId="ADAL" clId="{F488A57D-DDC8-49A1-A52D-A67F82F4412B}" dt="2024-12-05T12:40:27.741" v="1613" actId="14100"/>
          <ac:picMkLst>
            <pc:docMk/>
            <pc:sldMk cId="3513661186" sldId="333"/>
            <ac:picMk id="15" creationId="{5BF511AF-2F63-B82B-AF15-AB6798D37EC6}"/>
          </ac:picMkLst>
        </pc:picChg>
        <pc:cxnChg chg="mod">
          <ac:chgData name="Mike Fish" userId="a7da7ee9-c8b8-438c-b480-d75deb475df8" providerId="ADAL" clId="{F488A57D-DDC8-49A1-A52D-A67F82F4412B}" dt="2024-12-05T12:39:44.573" v="1609" actId="14100"/>
          <ac:cxnSpMkLst>
            <pc:docMk/>
            <pc:sldMk cId="3513661186" sldId="333"/>
            <ac:cxnSpMk id="6" creationId="{01AE08CF-1401-2A54-908B-60C3430D7827}"/>
          </ac:cxnSpMkLst>
        </pc:cxnChg>
        <pc:cxnChg chg="mod">
          <ac:chgData name="Mike Fish" userId="a7da7ee9-c8b8-438c-b480-d75deb475df8" providerId="ADAL" clId="{F488A57D-DDC8-49A1-A52D-A67F82F4412B}" dt="2024-12-05T12:39:13.107" v="1583" actId="14100"/>
          <ac:cxnSpMkLst>
            <pc:docMk/>
            <pc:sldMk cId="3513661186" sldId="333"/>
            <ac:cxnSpMk id="10" creationId="{02BFC213-95F9-84BE-A3D1-86D19D8F51AF}"/>
          </ac:cxnSpMkLst>
        </pc:cxnChg>
        <pc:cxnChg chg="del">
          <ac:chgData name="Mike Fish" userId="a7da7ee9-c8b8-438c-b480-d75deb475df8" providerId="ADAL" clId="{F488A57D-DDC8-49A1-A52D-A67F82F4412B}" dt="2024-12-05T12:41:21.735" v="1616" actId="478"/>
          <ac:cxnSpMkLst>
            <pc:docMk/>
            <pc:sldMk cId="3513661186" sldId="333"/>
            <ac:cxnSpMk id="17" creationId="{18898EE9-A114-B260-1861-5152172523B1}"/>
          </ac:cxnSpMkLst>
        </pc:cxnChg>
      </pc:sldChg>
      <pc:sldChg chg="addSp delSp modSp add mod ord">
        <pc:chgData name="Mike Fish" userId="a7da7ee9-c8b8-438c-b480-d75deb475df8" providerId="ADAL" clId="{F488A57D-DDC8-49A1-A52D-A67F82F4412B}" dt="2024-12-06T09:44:04.495" v="2730" actId="1076"/>
        <pc:sldMkLst>
          <pc:docMk/>
          <pc:sldMk cId="2040804161" sldId="334"/>
        </pc:sldMkLst>
        <pc:spChg chg="mod">
          <ac:chgData name="Mike Fish" userId="a7da7ee9-c8b8-438c-b480-d75deb475df8" providerId="ADAL" clId="{F488A57D-DDC8-49A1-A52D-A67F82F4412B}" dt="2024-12-06T09:44:01.388" v="2729" actId="255"/>
          <ac:spMkLst>
            <pc:docMk/>
            <pc:sldMk cId="2040804161" sldId="334"/>
            <ac:spMk id="2" creationId="{E86B53ED-EBA7-5E5B-97ED-82966E7B26E7}"/>
          </ac:spMkLst>
        </pc:spChg>
        <pc:spChg chg="add del mod">
          <ac:chgData name="Mike Fish" userId="a7da7ee9-c8b8-438c-b480-d75deb475df8" providerId="ADAL" clId="{F488A57D-DDC8-49A1-A52D-A67F82F4412B}" dt="2024-12-06T09:25:55.259" v="2428" actId="20577"/>
          <ac:spMkLst>
            <pc:docMk/>
            <pc:sldMk cId="2040804161" sldId="334"/>
            <ac:spMk id="5" creationId="{D22AD11F-BC1E-C4CF-5145-BB66DA328F34}"/>
          </ac:spMkLst>
        </pc:spChg>
        <pc:spChg chg="del">
          <ac:chgData name="Mike Fish" userId="a7da7ee9-c8b8-438c-b480-d75deb475df8" providerId="ADAL" clId="{F488A57D-DDC8-49A1-A52D-A67F82F4412B}" dt="2024-12-05T14:47:14.099" v="1899" actId="478"/>
          <ac:spMkLst>
            <pc:docMk/>
            <pc:sldMk cId="2040804161" sldId="334"/>
            <ac:spMk id="33" creationId="{55F3E79E-EEB5-078C-D864-85EB36823054}"/>
          </ac:spMkLst>
        </pc:spChg>
        <pc:picChg chg="add del mod ord">
          <ac:chgData name="Mike Fish" userId="a7da7ee9-c8b8-438c-b480-d75deb475df8" providerId="ADAL" clId="{F488A57D-DDC8-49A1-A52D-A67F82F4412B}" dt="2024-12-06T09:25:10.976" v="2391" actId="478"/>
          <ac:picMkLst>
            <pc:docMk/>
            <pc:sldMk cId="2040804161" sldId="334"/>
            <ac:picMk id="4" creationId="{FDD053E1-D253-A0B3-28C8-5A127E14E784}"/>
          </ac:picMkLst>
        </pc:picChg>
        <pc:picChg chg="add del mod ord">
          <ac:chgData name="Mike Fish" userId="a7da7ee9-c8b8-438c-b480-d75deb475df8" providerId="ADAL" clId="{F488A57D-DDC8-49A1-A52D-A67F82F4412B}" dt="2024-12-06T09:25:15.872" v="2392" actId="478"/>
          <ac:picMkLst>
            <pc:docMk/>
            <pc:sldMk cId="2040804161" sldId="334"/>
            <ac:picMk id="8" creationId="{145D3421-C5E0-5F0E-C083-DD8A40CFBEF8}"/>
          </ac:picMkLst>
        </pc:picChg>
        <pc:picChg chg="mod modCrop">
          <ac:chgData name="Mike Fish" userId="a7da7ee9-c8b8-438c-b480-d75deb475df8" providerId="ADAL" clId="{F488A57D-DDC8-49A1-A52D-A67F82F4412B}" dt="2024-12-06T09:44:04.495" v="2730" actId="1076"/>
          <ac:picMkLst>
            <pc:docMk/>
            <pc:sldMk cId="2040804161" sldId="334"/>
            <ac:picMk id="14" creationId="{30993624-085F-E45C-7ECF-427D2ED6538D}"/>
          </ac:picMkLst>
        </pc:picChg>
        <pc:picChg chg="del">
          <ac:chgData name="Mike Fish" userId="a7da7ee9-c8b8-438c-b480-d75deb475df8" providerId="ADAL" clId="{F488A57D-DDC8-49A1-A52D-A67F82F4412B}" dt="2024-12-05T14:55:39.001" v="2072" actId="478"/>
          <ac:picMkLst>
            <pc:docMk/>
            <pc:sldMk cId="2040804161" sldId="334"/>
            <ac:picMk id="26" creationId="{C75A96D9-8F27-1239-F654-618DF58777BF}"/>
          </ac:picMkLst>
        </pc:picChg>
        <pc:picChg chg="del">
          <ac:chgData name="Mike Fish" userId="a7da7ee9-c8b8-438c-b480-d75deb475df8" providerId="ADAL" clId="{F488A57D-DDC8-49A1-A52D-A67F82F4412B}" dt="2024-12-05T14:57:13.056" v="2105" actId="478"/>
          <ac:picMkLst>
            <pc:docMk/>
            <pc:sldMk cId="2040804161" sldId="334"/>
            <ac:picMk id="39" creationId="{6CEC81EF-AAF6-6909-DF3B-4C316794EFBB}"/>
          </ac:picMkLst>
        </pc:picChg>
        <pc:cxnChg chg="del mod">
          <ac:chgData name="Mike Fish" userId="a7da7ee9-c8b8-438c-b480-d75deb475df8" providerId="ADAL" clId="{F488A57D-DDC8-49A1-A52D-A67F82F4412B}" dt="2024-12-06T09:25:18.533" v="2394" actId="478"/>
          <ac:cxnSpMkLst>
            <pc:docMk/>
            <pc:sldMk cId="2040804161" sldId="334"/>
            <ac:cxnSpMk id="6" creationId="{CBBF82F1-338B-9550-E0C6-98662DB8E1F7}"/>
          </ac:cxnSpMkLst>
        </pc:cxnChg>
        <pc:cxnChg chg="del mod">
          <ac:chgData name="Mike Fish" userId="a7da7ee9-c8b8-438c-b480-d75deb475df8" providerId="ADAL" clId="{F488A57D-DDC8-49A1-A52D-A67F82F4412B}" dt="2024-12-06T09:25:17.456" v="2393" actId="478"/>
          <ac:cxnSpMkLst>
            <pc:docMk/>
            <pc:sldMk cId="2040804161" sldId="334"/>
            <ac:cxnSpMk id="40" creationId="{BD4920E1-BEFB-122B-B134-3DACCA96554A}"/>
          </ac:cxnSpMkLst>
        </pc:cxnChg>
      </pc:sldChg>
      <pc:sldChg chg="addSp delSp modSp add mod">
        <pc:chgData name="Mike Fish" userId="a7da7ee9-c8b8-438c-b480-d75deb475df8" providerId="ADAL" clId="{F488A57D-DDC8-49A1-A52D-A67F82F4412B}" dt="2024-12-06T09:41:17.621" v="2699" actId="478"/>
        <pc:sldMkLst>
          <pc:docMk/>
          <pc:sldMk cId="227259137" sldId="335"/>
        </pc:sldMkLst>
        <pc:spChg chg="mod">
          <ac:chgData name="Mike Fish" userId="a7da7ee9-c8b8-438c-b480-d75deb475df8" providerId="ADAL" clId="{F488A57D-DDC8-49A1-A52D-A67F82F4412B}" dt="2024-12-05T14:52:07.204" v="2032" actId="20577"/>
          <ac:spMkLst>
            <pc:docMk/>
            <pc:sldMk cId="227259137" sldId="335"/>
            <ac:spMk id="2" creationId="{CEDDC5BF-6A9F-6D16-78FE-7E2CA8C5F6CB}"/>
          </ac:spMkLst>
        </pc:spChg>
        <pc:spChg chg="add mod">
          <ac:chgData name="Mike Fish" userId="a7da7ee9-c8b8-438c-b480-d75deb475df8" providerId="ADAL" clId="{F488A57D-DDC8-49A1-A52D-A67F82F4412B}" dt="2024-12-05T15:03:55.742" v="2252"/>
          <ac:spMkLst>
            <pc:docMk/>
            <pc:sldMk cId="227259137" sldId="335"/>
            <ac:spMk id="7" creationId="{A4A0C1F8-A9A1-85EE-5DFC-505A4746A971}"/>
          </ac:spMkLst>
        </pc:spChg>
        <pc:grpChg chg="del">
          <ac:chgData name="Mike Fish" userId="a7da7ee9-c8b8-438c-b480-d75deb475df8" providerId="ADAL" clId="{F488A57D-DDC8-49A1-A52D-A67F82F4412B}" dt="2024-12-05T14:52:12.616" v="2036" actId="478"/>
          <ac:grpSpMkLst>
            <pc:docMk/>
            <pc:sldMk cId="227259137" sldId="335"/>
            <ac:grpSpMk id="75" creationId="{987B81AC-5B69-9DBC-44B1-F24C3C2AA2A1}"/>
          </ac:grpSpMkLst>
        </pc:grpChg>
        <pc:grpChg chg="del">
          <ac:chgData name="Mike Fish" userId="a7da7ee9-c8b8-438c-b480-d75deb475df8" providerId="ADAL" clId="{F488A57D-DDC8-49A1-A52D-A67F82F4412B}" dt="2024-12-05T14:52:12.139" v="2035" actId="478"/>
          <ac:grpSpMkLst>
            <pc:docMk/>
            <pc:sldMk cId="227259137" sldId="335"/>
            <ac:grpSpMk id="76" creationId="{C6603AA8-1B11-2D0A-8AD1-12CFC9F3FA67}"/>
          </ac:grpSpMkLst>
        </pc:grpChg>
        <pc:graphicFrameChg chg="add del mod ord modGraphic">
          <ac:chgData name="Mike Fish" userId="a7da7ee9-c8b8-438c-b480-d75deb475df8" providerId="ADAL" clId="{F488A57D-DDC8-49A1-A52D-A67F82F4412B}" dt="2024-12-06T09:41:17.621" v="2699" actId="478"/>
          <ac:graphicFrameMkLst>
            <pc:docMk/>
            <pc:sldMk cId="227259137" sldId="335"/>
            <ac:graphicFrameMk id="4" creationId="{54A9576B-96D9-0A1B-7BBB-83C68AF4F1C0}"/>
          </ac:graphicFrameMkLst>
        </pc:graphicFrameChg>
        <pc:graphicFrameChg chg="add mod ord modGraphic">
          <ac:chgData name="Mike Fish" userId="a7da7ee9-c8b8-438c-b480-d75deb475df8" providerId="ADAL" clId="{F488A57D-DDC8-49A1-A52D-A67F82F4412B}" dt="2024-12-06T09:41:16.105" v="2698" actId="167"/>
          <ac:graphicFrameMkLst>
            <pc:docMk/>
            <pc:sldMk cId="227259137" sldId="335"/>
            <ac:graphicFrameMk id="5" creationId="{F6563A49-B4AD-4CD2-CCE8-B3A9CE92AE5E}"/>
          </ac:graphicFrameMkLst>
        </pc:graphicFrameChg>
        <pc:graphicFrameChg chg="add mod ord modGraphic">
          <ac:chgData name="Mike Fish" userId="a7da7ee9-c8b8-438c-b480-d75deb475df8" providerId="ADAL" clId="{F488A57D-DDC8-49A1-A52D-A67F82F4412B}" dt="2024-12-05T15:01:37.201" v="2195" actId="1076"/>
          <ac:graphicFrameMkLst>
            <pc:docMk/>
            <pc:sldMk cId="227259137" sldId="335"/>
            <ac:graphicFrameMk id="6" creationId="{6047C782-816B-3430-BDF3-3ECEDB33326B}"/>
          </ac:graphicFrameMkLst>
        </pc:graphicFrameChg>
        <pc:graphicFrameChg chg="del">
          <ac:chgData name="Mike Fish" userId="a7da7ee9-c8b8-438c-b480-d75deb475df8" providerId="ADAL" clId="{F488A57D-DDC8-49A1-A52D-A67F82F4412B}" dt="2024-12-05T14:52:13.603" v="2037" actId="478"/>
          <ac:graphicFrameMkLst>
            <pc:docMk/>
            <pc:sldMk cId="227259137" sldId="335"/>
            <ac:graphicFrameMk id="42" creationId="{B7AEAA4D-574D-FDFB-DC8C-B35FDAF103B0}"/>
          </ac:graphicFrameMkLst>
        </pc:graphicFrameChg>
        <pc:graphicFrameChg chg="del">
          <ac:chgData name="Mike Fish" userId="a7da7ee9-c8b8-438c-b480-d75deb475df8" providerId="ADAL" clId="{F488A57D-DDC8-49A1-A52D-A67F82F4412B}" dt="2024-12-05T14:52:11.101" v="2033" actId="478"/>
          <ac:graphicFrameMkLst>
            <pc:docMk/>
            <pc:sldMk cId="227259137" sldId="335"/>
            <ac:graphicFrameMk id="48" creationId="{FDD134F8-282D-C8FF-F5A5-B67149BAE005}"/>
          </ac:graphicFrameMkLst>
        </pc:graphicFrameChg>
        <pc:graphicFrameChg chg="del">
          <ac:chgData name="Mike Fish" userId="a7da7ee9-c8b8-438c-b480-d75deb475df8" providerId="ADAL" clId="{F488A57D-DDC8-49A1-A52D-A67F82F4412B}" dt="2024-12-05T14:52:11.601" v="2034" actId="478"/>
          <ac:graphicFrameMkLst>
            <pc:docMk/>
            <pc:sldMk cId="227259137" sldId="335"/>
            <ac:graphicFrameMk id="50" creationId="{08C49519-6075-0070-6B32-9D10ED843A9E}"/>
          </ac:graphicFrameMkLst>
        </pc:graphicFrameChg>
        <pc:picChg chg="mod modCrop">
          <ac:chgData name="Mike Fish" userId="a7da7ee9-c8b8-438c-b480-d75deb475df8" providerId="ADAL" clId="{F488A57D-DDC8-49A1-A52D-A67F82F4412B}" dt="2024-12-05T15:01:37.201" v="2195" actId="1076"/>
          <ac:picMkLst>
            <pc:docMk/>
            <pc:sldMk cId="227259137" sldId="335"/>
            <ac:picMk id="14" creationId="{B3105361-CD3D-74D9-4F8B-4E454337365D}"/>
          </ac:picMkLst>
        </pc:picChg>
        <pc:picChg chg="mod modCrop">
          <ac:chgData name="Mike Fish" userId="a7da7ee9-c8b8-438c-b480-d75deb475df8" providerId="ADAL" clId="{F488A57D-DDC8-49A1-A52D-A67F82F4412B}" dt="2024-12-05T15:04:26.512" v="2253"/>
          <ac:picMkLst>
            <pc:docMk/>
            <pc:sldMk cId="227259137" sldId="335"/>
            <ac:picMk id="70" creationId="{F11BA72D-F994-6A21-DDF9-D20ACFF2A944}"/>
          </ac:picMkLst>
        </pc:picChg>
        <pc:picChg chg="del">
          <ac:chgData name="Mike Fish" userId="a7da7ee9-c8b8-438c-b480-d75deb475df8" providerId="ADAL" clId="{F488A57D-DDC8-49A1-A52D-A67F82F4412B}" dt="2024-12-05T14:52:15.857" v="2038" actId="478"/>
          <ac:picMkLst>
            <pc:docMk/>
            <pc:sldMk cId="227259137" sldId="335"/>
            <ac:picMk id="71" creationId="{BAF34821-1AA1-C0FE-A829-6F8DF7EE2841}"/>
          </ac:picMkLst>
        </pc:picChg>
      </pc:sldChg>
      <pc:sldChg chg="add ord">
        <pc:chgData name="Mike Fish" userId="a7da7ee9-c8b8-438c-b480-d75deb475df8" providerId="ADAL" clId="{F488A57D-DDC8-49A1-A52D-A67F82F4412B}" dt="2024-12-06T09:42:35.581" v="2709"/>
        <pc:sldMkLst>
          <pc:docMk/>
          <pc:sldMk cId="2979569788" sldId="336"/>
        </pc:sldMkLst>
      </pc:sldChg>
      <pc:sldChg chg="addSp delSp modSp add mod">
        <pc:chgData name="Mike Fish" userId="a7da7ee9-c8b8-438c-b480-d75deb475df8" providerId="ADAL" clId="{F488A57D-DDC8-49A1-A52D-A67F82F4412B}" dt="2024-12-06T09:43:52.719" v="2728" actId="1076"/>
        <pc:sldMkLst>
          <pc:docMk/>
          <pc:sldMk cId="3440259001" sldId="337"/>
        </pc:sldMkLst>
        <pc:spChg chg="mod">
          <ac:chgData name="Mike Fish" userId="a7da7ee9-c8b8-438c-b480-d75deb475df8" providerId="ADAL" clId="{F488A57D-DDC8-49A1-A52D-A67F82F4412B}" dt="2024-12-06T09:43:48.824" v="2727" actId="255"/>
          <ac:spMkLst>
            <pc:docMk/>
            <pc:sldMk cId="3440259001" sldId="337"/>
            <ac:spMk id="2" creationId="{05B8CF06-0D89-491C-CFF0-8766129915DC}"/>
          </ac:spMkLst>
        </pc:spChg>
        <pc:picChg chg="del">
          <ac:chgData name="Mike Fish" userId="a7da7ee9-c8b8-438c-b480-d75deb475df8" providerId="ADAL" clId="{F488A57D-DDC8-49A1-A52D-A67F82F4412B}" dt="2024-12-05T15:00:15.192" v="2182" actId="478"/>
          <ac:picMkLst>
            <pc:docMk/>
            <pc:sldMk cId="3440259001" sldId="337"/>
            <ac:picMk id="4" creationId="{BB82C56E-1A34-B392-27E4-3D816A9A3A16}"/>
          </ac:picMkLst>
        </pc:picChg>
        <pc:picChg chg="add mod ord">
          <ac:chgData name="Mike Fish" userId="a7da7ee9-c8b8-438c-b480-d75deb475df8" providerId="ADAL" clId="{F488A57D-DDC8-49A1-A52D-A67F82F4412B}" dt="2024-12-05T15:00:18.982" v="2183" actId="14100"/>
          <ac:picMkLst>
            <pc:docMk/>
            <pc:sldMk cId="3440259001" sldId="337"/>
            <ac:picMk id="7" creationId="{654DD040-53F0-4615-07D0-24D6648793D8}"/>
          </ac:picMkLst>
        </pc:picChg>
        <pc:picChg chg="mod modCrop">
          <ac:chgData name="Mike Fish" userId="a7da7ee9-c8b8-438c-b480-d75deb475df8" providerId="ADAL" clId="{F488A57D-DDC8-49A1-A52D-A67F82F4412B}" dt="2024-12-06T09:43:52.719" v="2728" actId="1076"/>
          <ac:picMkLst>
            <pc:docMk/>
            <pc:sldMk cId="3440259001" sldId="337"/>
            <ac:picMk id="14" creationId="{07995485-6AD6-936C-0176-F72CDA64B544}"/>
          </ac:picMkLst>
        </pc:picChg>
        <pc:cxnChg chg="mod">
          <ac:chgData name="Mike Fish" userId="a7da7ee9-c8b8-438c-b480-d75deb475df8" providerId="ADAL" clId="{F488A57D-DDC8-49A1-A52D-A67F82F4412B}" dt="2024-12-05T15:00:30.965" v="2184" actId="14100"/>
          <ac:cxnSpMkLst>
            <pc:docMk/>
            <pc:sldMk cId="3440259001" sldId="337"/>
            <ac:cxnSpMk id="6" creationId="{8A6BEB26-74AE-76DB-DC43-9471E62FA5C1}"/>
          </ac:cxnSpMkLst>
        </pc:cxnChg>
        <pc:cxnChg chg="mod">
          <ac:chgData name="Mike Fish" userId="a7da7ee9-c8b8-438c-b480-d75deb475df8" providerId="ADAL" clId="{F488A57D-DDC8-49A1-A52D-A67F82F4412B}" dt="2024-12-05T15:00:39.384" v="2187" actId="1036"/>
          <ac:cxnSpMkLst>
            <pc:docMk/>
            <pc:sldMk cId="3440259001" sldId="337"/>
            <ac:cxnSpMk id="40" creationId="{68D2639C-9553-7E0D-6E84-DEB95F2EC540}"/>
          </ac:cxnSpMkLst>
        </pc:cxnChg>
      </pc:sldChg>
      <pc:sldChg chg="delSp modSp add del mod">
        <pc:chgData name="Mike Fish" userId="a7da7ee9-c8b8-438c-b480-d75deb475df8" providerId="ADAL" clId="{F488A57D-DDC8-49A1-A52D-A67F82F4412B}" dt="2024-12-06T09:12:21.160" v="2300" actId="47"/>
        <pc:sldMkLst>
          <pc:docMk/>
          <pc:sldMk cId="2641568015" sldId="338"/>
        </pc:sldMkLst>
        <pc:spChg chg="mod">
          <ac:chgData name="Mike Fish" userId="a7da7ee9-c8b8-438c-b480-d75deb475df8" providerId="ADAL" clId="{F488A57D-DDC8-49A1-A52D-A67F82F4412B}" dt="2024-12-06T09:10:04.144" v="2262" actId="20577"/>
          <ac:spMkLst>
            <pc:docMk/>
            <pc:sldMk cId="2641568015" sldId="338"/>
            <ac:spMk id="2" creationId="{E8521F17-44D4-A42F-51F7-9271B4C893BB}"/>
          </ac:spMkLst>
        </pc:spChg>
        <pc:graphicFrameChg chg="del">
          <ac:chgData name="Mike Fish" userId="a7da7ee9-c8b8-438c-b480-d75deb475df8" providerId="ADAL" clId="{F488A57D-DDC8-49A1-A52D-A67F82F4412B}" dt="2024-12-06T09:12:14.037" v="2298" actId="478"/>
          <ac:graphicFrameMkLst>
            <pc:docMk/>
            <pc:sldMk cId="2641568015" sldId="338"/>
            <ac:graphicFrameMk id="4" creationId="{E7D040D1-69E2-655C-30AB-A02E0EA1B80F}"/>
          </ac:graphicFrameMkLst>
        </pc:graphicFrameChg>
        <pc:graphicFrameChg chg="del">
          <ac:chgData name="Mike Fish" userId="a7da7ee9-c8b8-438c-b480-d75deb475df8" providerId="ADAL" clId="{F488A57D-DDC8-49A1-A52D-A67F82F4412B}" dt="2024-12-06T09:12:14.824" v="2299" actId="478"/>
          <ac:graphicFrameMkLst>
            <pc:docMk/>
            <pc:sldMk cId="2641568015" sldId="338"/>
            <ac:graphicFrameMk id="6" creationId="{16FA33A8-2902-55EE-3E2A-378447D4A6D5}"/>
          </ac:graphicFrameMkLst>
        </pc:graphicFrameChg>
      </pc:sldChg>
      <pc:sldChg chg="add del">
        <pc:chgData name="Mike Fish" userId="a7da7ee9-c8b8-438c-b480-d75deb475df8" providerId="ADAL" clId="{F488A57D-DDC8-49A1-A52D-A67F82F4412B}" dt="2024-12-05T15:01:59.700" v="2199" actId="47"/>
        <pc:sldMkLst>
          <pc:docMk/>
          <pc:sldMk cId="3353381057" sldId="338"/>
        </pc:sldMkLst>
      </pc:sldChg>
      <pc:sldChg chg="modSp add mod">
        <pc:chgData name="Mike Fish" userId="a7da7ee9-c8b8-438c-b480-d75deb475df8" providerId="ADAL" clId="{F488A57D-DDC8-49A1-A52D-A67F82F4412B}" dt="2024-12-06T09:43:42.080" v="2726" actId="1076"/>
        <pc:sldMkLst>
          <pc:docMk/>
          <pc:sldMk cId="1983637294" sldId="339"/>
        </pc:sldMkLst>
        <pc:spChg chg="mod">
          <ac:chgData name="Mike Fish" userId="a7da7ee9-c8b8-438c-b480-d75deb475df8" providerId="ADAL" clId="{F488A57D-DDC8-49A1-A52D-A67F82F4412B}" dt="2024-12-06T09:43:37.721" v="2725" actId="255"/>
          <ac:spMkLst>
            <pc:docMk/>
            <pc:sldMk cId="1983637294" sldId="339"/>
            <ac:spMk id="2" creationId="{B2B804FB-49A3-C622-1551-39D4334BC9E6}"/>
          </ac:spMkLst>
        </pc:spChg>
        <pc:picChg chg="mod">
          <ac:chgData name="Mike Fish" userId="a7da7ee9-c8b8-438c-b480-d75deb475df8" providerId="ADAL" clId="{F488A57D-DDC8-49A1-A52D-A67F82F4412B}" dt="2024-12-06T09:43:42.080" v="2726" actId="1076"/>
          <ac:picMkLst>
            <pc:docMk/>
            <pc:sldMk cId="1983637294" sldId="339"/>
            <ac:picMk id="14" creationId="{153DB990-2E80-05B0-312E-C55591876098}"/>
          </ac:picMkLst>
        </pc:picChg>
      </pc:sldChg>
      <pc:sldChg chg="addSp delSp modSp add mod ord">
        <pc:chgData name="Mike Fish" userId="a7da7ee9-c8b8-438c-b480-d75deb475df8" providerId="ADAL" clId="{F488A57D-DDC8-49A1-A52D-A67F82F4412B}" dt="2024-12-06T09:35:55.147" v="2668" actId="27116"/>
        <pc:sldMkLst>
          <pc:docMk/>
          <pc:sldMk cId="1287805140" sldId="340"/>
        </pc:sldMkLst>
        <pc:spChg chg="mod">
          <ac:chgData name="Mike Fish" userId="a7da7ee9-c8b8-438c-b480-d75deb475df8" providerId="ADAL" clId="{F488A57D-DDC8-49A1-A52D-A67F82F4412B}" dt="2024-12-06T09:12:30.918" v="2310" actId="20577"/>
          <ac:spMkLst>
            <pc:docMk/>
            <pc:sldMk cId="1287805140" sldId="340"/>
            <ac:spMk id="2" creationId="{6CD2A6F8-A201-9439-8D4E-0FEE177895AC}"/>
          </ac:spMkLst>
        </pc:spChg>
        <pc:grpChg chg="add del mod">
          <ac:chgData name="Mike Fish" userId="a7da7ee9-c8b8-438c-b480-d75deb475df8" providerId="ADAL" clId="{F488A57D-DDC8-49A1-A52D-A67F82F4412B}" dt="2024-12-06T09:14:43.615" v="2328" actId="165"/>
          <ac:grpSpMkLst>
            <pc:docMk/>
            <pc:sldMk cId="1287805140" sldId="340"/>
            <ac:grpSpMk id="3" creationId="{6BF564ED-9DA0-D89C-F955-68933D363230}"/>
          </ac:grpSpMkLst>
        </pc:grpChg>
        <pc:grpChg chg="del">
          <ac:chgData name="Mike Fish" userId="a7da7ee9-c8b8-438c-b480-d75deb475df8" providerId="ADAL" clId="{F488A57D-DDC8-49A1-A52D-A67F82F4412B}" dt="2024-12-06T09:12:59.992" v="2313" actId="165"/>
          <ac:grpSpMkLst>
            <pc:docMk/>
            <pc:sldMk cId="1287805140" sldId="340"/>
            <ac:grpSpMk id="75" creationId="{CDB8A5CF-CF01-E5D7-DF5B-2139DB8E87AB}"/>
          </ac:grpSpMkLst>
        </pc:grpChg>
        <pc:grpChg chg="del">
          <ac:chgData name="Mike Fish" userId="a7da7ee9-c8b8-438c-b480-d75deb475df8" providerId="ADAL" clId="{F488A57D-DDC8-49A1-A52D-A67F82F4412B}" dt="2024-12-06T09:13:18.101" v="2317" actId="165"/>
          <ac:grpSpMkLst>
            <pc:docMk/>
            <pc:sldMk cId="1287805140" sldId="340"/>
            <ac:grpSpMk id="76" creationId="{89E0AC49-E952-4D70-89F4-C95F7F8FA7FF}"/>
          </ac:grpSpMkLst>
        </pc:grpChg>
        <pc:graphicFrameChg chg="add del mod">
          <ac:chgData name="Mike Fish" userId="a7da7ee9-c8b8-438c-b480-d75deb475df8" providerId="ADAL" clId="{F488A57D-DDC8-49A1-A52D-A67F82F4412B}" dt="2024-12-06T09:23:12.756" v="2375" actId="478"/>
          <ac:graphicFrameMkLst>
            <pc:docMk/>
            <pc:sldMk cId="1287805140" sldId="340"/>
            <ac:graphicFrameMk id="7" creationId="{1CE1FA6C-E8EB-BC2B-AEDC-B867754ADC8F}"/>
          </ac:graphicFrameMkLst>
        </pc:graphicFrameChg>
        <pc:graphicFrameChg chg="add del mod ord">
          <ac:chgData name="Mike Fish" userId="a7da7ee9-c8b8-438c-b480-d75deb475df8" providerId="ADAL" clId="{F488A57D-DDC8-49A1-A52D-A67F82F4412B}" dt="2024-12-06T09:32:08.613" v="2636" actId="478"/>
          <ac:graphicFrameMkLst>
            <pc:docMk/>
            <pc:sldMk cId="1287805140" sldId="340"/>
            <ac:graphicFrameMk id="9" creationId="{85676D00-3B9B-2A1A-1E0A-B962B9C25A61}"/>
          </ac:graphicFrameMkLst>
        </pc:graphicFrameChg>
        <pc:graphicFrameChg chg="add del mod ord">
          <ac:chgData name="Mike Fish" userId="a7da7ee9-c8b8-438c-b480-d75deb475df8" providerId="ADAL" clId="{F488A57D-DDC8-49A1-A52D-A67F82F4412B}" dt="2024-12-06T09:32:40.963" v="2641" actId="478"/>
          <ac:graphicFrameMkLst>
            <pc:docMk/>
            <pc:sldMk cId="1287805140" sldId="340"/>
            <ac:graphicFrameMk id="11" creationId="{6790E050-DF41-1119-522B-83213A7E1E9B}"/>
          </ac:graphicFrameMkLst>
        </pc:graphicFrameChg>
        <pc:graphicFrameChg chg="add del mod ord">
          <ac:chgData name="Mike Fish" userId="a7da7ee9-c8b8-438c-b480-d75deb475df8" providerId="ADAL" clId="{F488A57D-DDC8-49A1-A52D-A67F82F4412B}" dt="2024-12-06T09:33:01.676" v="2646" actId="478"/>
          <ac:graphicFrameMkLst>
            <pc:docMk/>
            <pc:sldMk cId="1287805140" sldId="340"/>
            <ac:graphicFrameMk id="12" creationId="{CDB45FD1-5699-BB04-22AF-7DCE8A6A2448}"/>
          </ac:graphicFrameMkLst>
        </pc:graphicFrameChg>
        <pc:graphicFrameChg chg="add del mod ord">
          <ac:chgData name="Mike Fish" userId="a7da7ee9-c8b8-438c-b480-d75deb475df8" providerId="ADAL" clId="{F488A57D-DDC8-49A1-A52D-A67F82F4412B}" dt="2024-12-06T09:33:27.161" v="2652" actId="478"/>
          <ac:graphicFrameMkLst>
            <pc:docMk/>
            <pc:sldMk cId="1287805140" sldId="340"/>
            <ac:graphicFrameMk id="13" creationId="{55DCF10F-CC37-8CA4-5F68-46E486113386}"/>
          </ac:graphicFrameMkLst>
        </pc:graphicFrameChg>
        <pc:graphicFrameChg chg="add del mod ord">
          <ac:chgData name="Mike Fish" userId="a7da7ee9-c8b8-438c-b480-d75deb475df8" providerId="ADAL" clId="{F488A57D-DDC8-49A1-A52D-A67F82F4412B}" dt="2024-12-06T09:33:44.538" v="2657" actId="478"/>
          <ac:graphicFrameMkLst>
            <pc:docMk/>
            <pc:sldMk cId="1287805140" sldId="340"/>
            <ac:graphicFrameMk id="15" creationId="{52648BA8-CB90-01B3-D4F1-533A89CBC3B7}"/>
          </ac:graphicFrameMkLst>
        </pc:graphicFrameChg>
        <pc:graphicFrameChg chg="add mod ord modGraphic">
          <ac:chgData name="Mike Fish" userId="a7da7ee9-c8b8-438c-b480-d75deb475df8" providerId="ADAL" clId="{F488A57D-DDC8-49A1-A52D-A67F82F4412B}" dt="2024-12-06T09:34:05.893" v="2658" actId="27116"/>
          <ac:graphicFrameMkLst>
            <pc:docMk/>
            <pc:sldMk cId="1287805140" sldId="340"/>
            <ac:graphicFrameMk id="18" creationId="{C00DF9EB-87A1-5C34-91E5-9B53DB9DF051}"/>
          </ac:graphicFrameMkLst>
        </pc:graphicFrameChg>
        <pc:graphicFrameChg chg="add mod ord modGraphic">
          <ac:chgData name="Mike Fish" userId="a7da7ee9-c8b8-438c-b480-d75deb475df8" providerId="ADAL" clId="{F488A57D-DDC8-49A1-A52D-A67F82F4412B}" dt="2024-12-06T09:34:07.945" v="2659" actId="27116"/>
          <ac:graphicFrameMkLst>
            <pc:docMk/>
            <pc:sldMk cId="1287805140" sldId="340"/>
            <ac:graphicFrameMk id="20" creationId="{02B830CD-5C9A-DBBE-8499-1AF64A68CB46}"/>
          </ac:graphicFrameMkLst>
        </pc:graphicFrameChg>
        <pc:graphicFrameChg chg="add mod ord modGraphic">
          <ac:chgData name="Mike Fish" userId="a7da7ee9-c8b8-438c-b480-d75deb475df8" providerId="ADAL" clId="{F488A57D-DDC8-49A1-A52D-A67F82F4412B}" dt="2024-12-06T09:34:09.706" v="2660" actId="27116"/>
          <ac:graphicFrameMkLst>
            <pc:docMk/>
            <pc:sldMk cId="1287805140" sldId="340"/>
            <ac:graphicFrameMk id="22" creationId="{5D480412-2EEB-DF29-FB89-D000C63EBBB9}"/>
          </ac:graphicFrameMkLst>
        </pc:graphicFrameChg>
        <pc:graphicFrameChg chg="add mod ord modGraphic">
          <ac:chgData name="Mike Fish" userId="a7da7ee9-c8b8-438c-b480-d75deb475df8" providerId="ADAL" clId="{F488A57D-DDC8-49A1-A52D-A67F82F4412B}" dt="2024-12-06T09:34:11.502" v="2661" actId="27116"/>
          <ac:graphicFrameMkLst>
            <pc:docMk/>
            <pc:sldMk cId="1287805140" sldId="340"/>
            <ac:graphicFrameMk id="24" creationId="{21D2D34A-9363-5CAF-2CF5-138DD5F088BB}"/>
          </ac:graphicFrameMkLst>
        </pc:graphicFrameChg>
        <pc:graphicFrameChg chg="add mod ord modGraphic">
          <ac:chgData name="Mike Fish" userId="a7da7ee9-c8b8-438c-b480-d75deb475df8" providerId="ADAL" clId="{F488A57D-DDC8-49A1-A52D-A67F82F4412B}" dt="2024-12-06T09:34:13.402" v="2662" actId="27116"/>
          <ac:graphicFrameMkLst>
            <pc:docMk/>
            <pc:sldMk cId="1287805140" sldId="340"/>
            <ac:graphicFrameMk id="26" creationId="{E25A4A57-1D68-2B1A-CB64-DBBC777D9D3D}"/>
          </ac:graphicFrameMkLst>
        </pc:graphicFrameChg>
        <pc:graphicFrameChg chg="add mod ord modGraphic">
          <ac:chgData name="Mike Fish" userId="a7da7ee9-c8b8-438c-b480-d75deb475df8" providerId="ADAL" clId="{F488A57D-DDC8-49A1-A52D-A67F82F4412B}" dt="2024-12-06T09:34:15.693" v="2663" actId="27116"/>
          <ac:graphicFrameMkLst>
            <pc:docMk/>
            <pc:sldMk cId="1287805140" sldId="340"/>
            <ac:graphicFrameMk id="28" creationId="{2140D4A8-E392-646D-D51F-0056DF8E4431}"/>
          </ac:graphicFrameMkLst>
        </pc:graphicFrameChg>
        <pc:graphicFrameChg chg="add mod ord modGraphic">
          <ac:chgData name="Mike Fish" userId="a7da7ee9-c8b8-438c-b480-d75deb475df8" providerId="ADAL" clId="{F488A57D-DDC8-49A1-A52D-A67F82F4412B}" dt="2024-12-06T09:35:55.147" v="2668" actId="27116"/>
          <ac:graphicFrameMkLst>
            <pc:docMk/>
            <pc:sldMk cId="1287805140" sldId="340"/>
            <ac:graphicFrameMk id="30" creationId="{63581A13-B9AD-19D2-DE1B-881F003DA926}"/>
          </ac:graphicFrameMkLst>
        </pc:graphicFrameChg>
        <pc:graphicFrameChg chg="mod">
          <ac:chgData name="Mike Fish" userId="a7da7ee9-c8b8-438c-b480-d75deb475df8" providerId="ADAL" clId="{F488A57D-DDC8-49A1-A52D-A67F82F4412B}" dt="2024-12-06T09:22:01.922" v="2362" actId="1076"/>
          <ac:graphicFrameMkLst>
            <pc:docMk/>
            <pc:sldMk cId="1287805140" sldId="340"/>
            <ac:graphicFrameMk id="42" creationId="{5950FC35-7B43-A2A5-EFC8-3E2C8440813D}"/>
          </ac:graphicFrameMkLst>
        </pc:graphicFrameChg>
        <pc:graphicFrameChg chg="del mod topLvl">
          <ac:chgData name="Mike Fish" userId="a7da7ee9-c8b8-438c-b480-d75deb475df8" providerId="ADAL" clId="{F488A57D-DDC8-49A1-A52D-A67F82F4412B}" dt="2024-12-06T09:31:27.256" v="2625" actId="478"/>
          <ac:graphicFrameMkLst>
            <pc:docMk/>
            <pc:sldMk cId="1287805140" sldId="340"/>
            <ac:graphicFrameMk id="44" creationId="{F564AC73-E892-475F-50CE-FC6F9D085D11}"/>
          </ac:graphicFrameMkLst>
        </pc:graphicFrameChg>
        <pc:graphicFrameChg chg="del mod topLvl">
          <ac:chgData name="Mike Fish" userId="a7da7ee9-c8b8-438c-b480-d75deb475df8" providerId="ADAL" clId="{F488A57D-DDC8-49A1-A52D-A67F82F4412B}" dt="2024-12-06T09:31:53.166" v="2631" actId="478"/>
          <ac:graphicFrameMkLst>
            <pc:docMk/>
            <pc:sldMk cId="1287805140" sldId="340"/>
            <ac:graphicFrameMk id="46" creationId="{2835E253-BE32-C146-9055-0B263AA60C04}"/>
          </ac:graphicFrameMkLst>
        </pc:graphicFrameChg>
        <pc:graphicFrameChg chg="del mod">
          <ac:chgData name="Mike Fish" userId="a7da7ee9-c8b8-438c-b480-d75deb475df8" providerId="ADAL" clId="{F488A57D-DDC8-49A1-A52D-A67F82F4412B}" dt="2024-12-06T09:23:12.179" v="2374" actId="478"/>
          <ac:graphicFrameMkLst>
            <pc:docMk/>
            <pc:sldMk cId="1287805140" sldId="340"/>
            <ac:graphicFrameMk id="48" creationId="{6647162F-82C5-0ECC-8ABB-742AC2D6E493}"/>
          </ac:graphicFrameMkLst>
        </pc:graphicFrameChg>
        <pc:graphicFrameChg chg="del mod">
          <ac:chgData name="Mike Fish" userId="a7da7ee9-c8b8-438c-b480-d75deb475df8" providerId="ADAL" clId="{F488A57D-DDC8-49A1-A52D-A67F82F4412B}" dt="2024-12-06T09:23:11.737" v="2373" actId="478"/>
          <ac:graphicFrameMkLst>
            <pc:docMk/>
            <pc:sldMk cId="1287805140" sldId="340"/>
            <ac:graphicFrameMk id="50" creationId="{143809AE-ACCE-3BDD-0222-829A40B1D636}"/>
          </ac:graphicFrameMkLst>
        </pc:graphicFrameChg>
        <pc:picChg chg="del mod topLvl">
          <ac:chgData name="Mike Fish" userId="a7da7ee9-c8b8-438c-b480-d75deb475df8" providerId="ADAL" clId="{F488A57D-DDC8-49A1-A52D-A67F82F4412B}" dt="2024-12-06T09:14:47.525" v="2329" actId="478"/>
          <ac:picMkLst>
            <pc:docMk/>
            <pc:sldMk cId="1287805140" sldId="340"/>
            <ac:picMk id="4" creationId="{02902FB7-E873-563E-2AC6-F6E553F4AA59}"/>
          </ac:picMkLst>
        </pc:picChg>
        <pc:picChg chg="mod topLvl modCrop">
          <ac:chgData name="Mike Fish" userId="a7da7ee9-c8b8-438c-b480-d75deb475df8" providerId="ADAL" clId="{F488A57D-DDC8-49A1-A52D-A67F82F4412B}" dt="2024-12-06T09:22:33.702" v="2366" actId="1076"/>
          <ac:picMkLst>
            <pc:docMk/>
            <pc:sldMk cId="1287805140" sldId="340"/>
            <ac:picMk id="5" creationId="{C1A63421-FFC7-5996-5900-926190D60A73}"/>
          </ac:picMkLst>
        </pc:picChg>
        <pc:picChg chg="add mod modCrop">
          <ac:chgData name="Mike Fish" userId="a7da7ee9-c8b8-438c-b480-d75deb475df8" providerId="ADAL" clId="{F488A57D-DDC8-49A1-A52D-A67F82F4412B}" dt="2024-12-06T09:23:37.402" v="2380" actId="1076"/>
          <ac:picMkLst>
            <pc:docMk/>
            <pc:sldMk cId="1287805140" sldId="340"/>
            <ac:picMk id="6" creationId="{75AA7E57-CBE7-5A6B-B9B5-708312C19D19}"/>
          </ac:picMkLst>
        </pc:picChg>
        <pc:picChg chg="add mod modCrop">
          <ac:chgData name="Mike Fish" userId="a7da7ee9-c8b8-438c-b480-d75deb475df8" providerId="ADAL" clId="{F488A57D-DDC8-49A1-A52D-A67F82F4412B}" dt="2024-12-06T09:23:44.409" v="2381" actId="1076"/>
          <ac:picMkLst>
            <pc:docMk/>
            <pc:sldMk cId="1287805140" sldId="340"/>
            <ac:picMk id="8" creationId="{522864A4-E8B3-7FEB-F671-69931C33A7A3}"/>
          </ac:picMkLst>
        </pc:picChg>
        <pc:picChg chg="add mod modCrop">
          <ac:chgData name="Mike Fish" userId="a7da7ee9-c8b8-438c-b480-d75deb475df8" providerId="ADAL" clId="{F488A57D-DDC8-49A1-A52D-A67F82F4412B}" dt="2024-12-06T09:24:12.099" v="2385" actId="1076"/>
          <ac:picMkLst>
            <pc:docMk/>
            <pc:sldMk cId="1287805140" sldId="340"/>
            <ac:picMk id="10" creationId="{AFC24976-BEC9-C842-2CE1-1DA86F3359CC}"/>
          </ac:picMkLst>
        </pc:picChg>
        <pc:picChg chg="mod modCrop">
          <ac:chgData name="Mike Fish" userId="a7da7ee9-c8b8-438c-b480-d75deb475df8" providerId="ADAL" clId="{F488A57D-DDC8-49A1-A52D-A67F82F4412B}" dt="2024-12-06T09:22:07.649" v="2363" actId="1076"/>
          <ac:picMkLst>
            <pc:docMk/>
            <pc:sldMk cId="1287805140" sldId="340"/>
            <ac:picMk id="14" creationId="{9B075CAF-116A-5CCD-FEEA-ADB9B5295A10}"/>
          </ac:picMkLst>
        </pc:picChg>
        <pc:picChg chg="add mod modCrop">
          <ac:chgData name="Mike Fish" userId="a7da7ee9-c8b8-438c-b480-d75deb475df8" providerId="ADAL" clId="{F488A57D-DDC8-49A1-A52D-A67F82F4412B}" dt="2024-12-06T09:24:35.633" v="2390" actId="1076"/>
          <ac:picMkLst>
            <pc:docMk/>
            <pc:sldMk cId="1287805140" sldId="340"/>
            <ac:picMk id="16" creationId="{C84D9630-C726-ADF2-C983-C70A4F80979D}"/>
          </ac:picMkLst>
        </pc:picChg>
        <pc:picChg chg="mod topLvl modCrop">
          <ac:chgData name="Mike Fish" userId="a7da7ee9-c8b8-438c-b480-d75deb475df8" providerId="ADAL" clId="{F488A57D-DDC8-49A1-A52D-A67F82F4412B}" dt="2024-12-06T09:22:14.205" v="2364" actId="1076"/>
          <ac:picMkLst>
            <pc:docMk/>
            <pc:sldMk cId="1287805140" sldId="340"/>
            <ac:picMk id="68" creationId="{861BB869-0EF4-BF6E-5655-01E78A05D948}"/>
          </ac:picMkLst>
        </pc:picChg>
        <pc:picChg chg="mod topLvl modCrop">
          <ac:chgData name="Mike Fish" userId="a7da7ee9-c8b8-438c-b480-d75deb475df8" providerId="ADAL" clId="{F488A57D-DDC8-49A1-A52D-A67F82F4412B}" dt="2024-12-06T09:22:22.890" v="2365" actId="1076"/>
          <ac:picMkLst>
            <pc:docMk/>
            <pc:sldMk cId="1287805140" sldId="340"/>
            <ac:picMk id="69" creationId="{7DDAEE51-46B3-812C-1884-7101BE06A4ED}"/>
          </ac:picMkLst>
        </pc:picChg>
        <pc:picChg chg="del">
          <ac:chgData name="Mike Fish" userId="a7da7ee9-c8b8-438c-b480-d75deb475df8" providerId="ADAL" clId="{F488A57D-DDC8-49A1-A52D-A67F82F4412B}" dt="2024-12-06T09:14:18.162" v="2326" actId="478"/>
          <ac:picMkLst>
            <pc:docMk/>
            <pc:sldMk cId="1287805140" sldId="340"/>
            <ac:picMk id="70" creationId="{595695DD-38CF-B573-786B-0179694DC94D}"/>
          </ac:picMkLst>
        </pc:picChg>
        <pc:picChg chg="del mod modCrop">
          <ac:chgData name="Mike Fish" userId="a7da7ee9-c8b8-438c-b480-d75deb475df8" providerId="ADAL" clId="{F488A57D-DDC8-49A1-A52D-A67F82F4412B}" dt="2024-12-06T09:14:17.218" v="2325" actId="478"/>
          <ac:picMkLst>
            <pc:docMk/>
            <pc:sldMk cId="1287805140" sldId="340"/>
            <ac:picMk id="71" creationId="{292846FC-DBDE-AE1D-8450-01424A8A6824}"/>
          </ac:picMkLst>
        </pc:picChg>
      </pc:sldChg>
      <pc:sldChg chg="modSp add mod ord">
        <pc:chgData name="Mike Fish" userId="a7da7ee9-c8b8-438c-b480-d75deb475df8" providerId="ADAL" clId="{F488A57D-DDC8-49A1-A52D-A67F82F4412B}" dt="2024-12-06T09:44:15.011" v="2732" actId="1076"/>
        <pc:sldMkLst>
          <pc:docMk/>
          <pc:sldMk cId="431955626" sldId="341"/>
        </pc:sldMkLst>
        <pc:spChg chg="mod">
          <ac:chgData name="Mike Fish" userId="a7da7ee9-c8b8-438c-b480-d75deb475df8" providerId="ADAL" clId="{F488A57D-DDC8-49A1-A52D-A67F82F4412B}" dt="2024-12-06T09:44:12.400" v="2731" actId="255"/>
          <ac:spMkLst>
            <pc:docMk/>
            <pc:sldMk cId="431955626" sldId="341"/>
            <ac:spMk id="2" creationId="{01FE2206-6992-2588-BAF2-2BC3A3FFEC4A}"/>
          </ac:spMkLst>
        </pc:spChg>
        <pc:picChg chg="mod modCrop">
          <ac:chgData name="Mike Fish" userId="a7da7ee9-c8b8-438c-b480-d75deb475df8" providerId="ADAL" clId="{F488A57D-DDC8-49A1-A52D-A67F82F4412B}" dt="2024-12-06T09:44:15.011" v="2732" actId="1076"/>
          <ac:picMkLst>
            <pc:docMk/>
            <pc:sldMk cId="431955626" sldId="341"/>
            <ac:picMk id="14" creationId="{E68DACEE-1078-978C-90C1-72AFB4DE58B4}"/>
          </ac:picMkLst>
        </pc:picChg>
      </pc:sldChg>
      <pc:sldChg chg="addSp delSp modSp add mod ord">
        <pc:chgData name="Mike Fish" userId="a7da7ee9-c8b8-438c-b480-d75deb475df8" providerId="ADAL" clId="{F488A57D-DDC8-49A1-A52D-A67F82F4412B}" dt="2024-12-06T09:44:24.178" v="2734" actId="1076"/>
        <pc:sldMkLst>
          <pc:docMk/>
          <pc:sldMk cId="1511158537" sldId="342"/>
        </pc:sldMkLst>
        <pc:spChg chg="mod">
          <ac:chgData name="Mike Fish" userId="a7da7ee9-c8b8-438c-b480-d75deb475df8" providerId="ADAL" clId="{F488A57D-DDC8-49A1-A52D-A67F82F4412B}" dt="2024-12-06T09:44:20.683" v="2733" actId="255"/>
          <ac:spMkLst>
            <pc:docMk/>
            <pc:sldMk cId="1511158537" sldId="342"/>
            <ac:spMk id="2" creationId="{6D3F73B1-F887-B15A-7AAC-9373F433597E}"/>
          </ac:spMkLst>
        </pc:spChg>
        <pc:picChg chg="add mod">
          <ac:chgData name="Mike Fish" userId="a7da7ee9-c8b8-438c-b480-d75deb475df8" providerId="ADAL" clId="{F488A57D-DDC8-49A1-A52D-A67F82F4412B}" dt="2024-12-06T09:44:24.178" v="2734" actId="1076"/>
          <ac:picMkLst>
            <pc:docMk/>
            <pc:sldMk cId="1511158537" sldId="342"/>
            <ac:picMk id="3" creationId="{7E5A4886-B4B4-A215-64E2-EE234CCF3F74}"/>
          </ac:picMkLst>
        </pc:picChg>
        <pc:picChg chg="del">
          <ac:chgData name="Mike Fish" userId="a7da7ee9-c8b8-438c-b480-d75deb475df8" providerId="ADAL" clId="{F488A57D-DDC8-49A1-A52D-A67F82F4412B}" dt="2024-12-06T09:27:02.438" v="2447" actId="478"/>
          <ac:picMkLst>
            <pc:docMk/>
            <pc:sldMk cId="1511158537" sldId="342"/>
            <ac:picMk id="14" creationId="{6AA2DB16-9F22-5E50-5AE9-9D432B34DB5A}"/>
          </ac:picMkLst>
        </pc:picChg>
      </pc:sldChg>
      <pc:sldChg chg="addSp delSp modSp add mod ord">
        <pc:chgData name="Mike Fish" userId="a7da7ee9-c8b8-438c-b480-d75deb475df8" providerId="ADAL" clId="{F488A57D-DDC8-49A1-A52D-A67F82F4412B}" dt="2024-12-06T09:44:33.114" v="2736" actId="1076"/>
        <pc:sldMkLst>
          <pc:docMk/>
          <pc:sldMk cId="3777834011" sldId="343"/>
        </pc:sldMkLst>
        <pc:spChg chg="mod">
          <ac:chgData name="Mike Fish" userId="a7da7ee9-c8b8-438c-b480-d75deb475df8" providerId="ADAL" clId="{F488A57D-DDC8-49A1-A52D-A67F82F4412B}" dt="2024-12-06T09:44:30.060" v="2735" actId="255"/>
          <ac:spMkLst>
            <pc:docMk/>
            <pc:sldMk cId="3777834011" sldId="343"/>
            <ac:spMk id="2" creationId="{C76F91B5-9589-7EA2-B387-74C9E27ACABE}"/>
          </ac:spMkLst>
        </pc:spChg>
        <pc:picChg chg="add mod">
          <ac:chgData name="Mike Fish" userId="a7da7ee9-c8b8-438c-b480-d75deb475df8" providerId="ADAL" clId="{F488A57D-DDC8-49A1-A52D-A67F82F4412B}" dt="2024-12-06T09:44:33.114" v="2736" actId="1076"/>
          <ac:picMkLst>
            <pc:docMk/>
            <pc:sldMk cId="3777834011" sldId="343"/>
            <ac:picMk id="3" creationId="{F043972F-85DF-B807-3080-B19DD3773939}"/>
          </ac:picMkLst>
        </pc:picChg>
        <pc:picChg chg="del">
          <ac:chgData name="Mike Fish" userId="a7da7ee9-c8b8-438c-b480-d75deb475df8" providerId="ADAL" clId="{F488A57D-DDC8-49A1-A52D-A67F82F4412B}" dt="2024-12-06T09:27:46.578" v="2492" actId="478"/>
          <ac:picMkLst>
            <pc:docMk/>
            <pc:sldMk cId="3777834011" sldId="343"/>
            <ac:picMk id="14" creationId="{CECBFFDD-4EB9-27CB-CBA7-E2FA3F8CFE29}"/>
          </ac:picMkLst>
        </pc:picChg>
      </pc:sldChg>
      <pc:sldChg chg="addSp delSp modSp add mod ord">
        <pc:chgData name="Mike Fish" userId="a7da7ee9-c8b8-438c-b480-d75deb475df8" providerId="ADAL" clId="{F488A57D-DDC8-49A1-A52D-A67F82F4412B}" dt="2024-12-06T09:44:42.314" v="2738" actId="1076"/>
        <pc:sldMkLst>
          <pc:docMk/>
          <pc:sldMk cId="901676434" sldId="344"/>
        </pc:sldMkLst>
        <pc:spChg chg="mod">
          <ac:chgData name="Mike Fish" userId="a7da7ee9-c8b8-438c-b480-d75deb475df8" providerId="ADAL" clId="{F488A57D-DDC8-49A1-A52D-A67F82F4412B}" dt="2024-12-06T09:44:39.320" v="2737" actId="255"/>
          <ac:spMkLst>
            <pc:docMk/>
            <pc:sldMk cId="901676434" sldId="344"/>
            <ac:spMk id="2" creationId="{08B02E77-ADC8-4BD5-77E5-E84345CC1F94}"/>
          </ac:spMkLst>
        </pc:spChg>
        <pc:picChg chg="add mod">
          <ac:chgData name="Mike Fish" userId="a7da7ee9-c8b8-438c-b480-d75deb475df8" providerId="ADAL" clId="{F488A57D-DDC8-49A1-A52D-A67F82F4412B}" dt="2024-12-06T09:44:42.314" v="2738" actId="1076"/>
          <ac:picMkLst>
            <pc:docMk/>
            <pc:sldMk cId="901676434" sldId="344"/>
            <ac:picMk id="3" creationId="{E540030B-38C5-2AB3-C66E-6B160B6B706C}"/>
          </ac:picMkLst>
        </pc:picChg>
        <pc:picChg chg="del">
          <ac:chgData name="Mike Fish" userId="a7da7ee9-c8b8-438c-b480-d75deb475df8" providerId="ADAL" clId="{F488A57D-DDC8-49A1-A52D-A67F82F4412B}" dt="2024-12-06T09:28:15.510" v="2496" actId="478"/>
          <ac:picMkLst>
            <pc:docMk/>
            <pc:sldMk cId="901676434" sldId="344"/>
            <ac:picMk id="14" creationId="{26224D86-8318-AD8A-93FF-DE3E49F65FF5}"/>
          </ac:picMkLst>
        </pc:picChg>
      </pc:sldChg>
      <pc:sldChg chg="addSp delSp modSp add mod ord">
        <pc:chgData name="Mike Fish" userId="a7da7ee9-c8b8-438c-b480-d75deb475df8" providerId="ADAL" clId="{F488A57D-DDC8-49A1-A52D-A67F82F4412B}" dt="2024-12-06T09:44:50.873" v="2740" actId="1076"/>
        <pc:sldMkLst>
          <pc:docMk/>
          <pc:sldMk cId="1123561773" sldId="345"/>
        </pc:sldMkLst>
        <pc:spChg chg="mod">
          <ac:chgData name="Mike Fish" userId="a7da7ee9-c8b8-438c-b480-d75deb475df8" providerId="ADAL" clId="{F488A57D-DDC8-49A1-A52D-A67F82F4412B}" dt="2024-12-06T09:44:48.542" v="2739" actId="255"/>
          <ac:spMkLst>
            <pc:docMk/>
            <pc:sldMk cId="1123561773" sldId="345"/>
            <ac:spMk id="2" creationId="{54797085-0F29-7258-3152-1CAE63D13B55}"/>
          </ac:spMkLst>
        </pc:spChg>
        <pc:picChg chg="add mod">
          <ac:chgData name="Mike Fish" userId="a7da7ee9-c8b8-438c-b480-d75deb475df8" providerId="ADAL" clId="{F488A57D-DDC8-49A1-A52D-A67F82F4412B}" dt="2024-12-06T09:44:50.873" v="2740" actId="1076"/>
          <ac:picMkLst>
            <pc:docMk/>
            <pc:sldMk cId="1123561773" sldId="345"/>
            <ac:picMk id="3" creationId="{C7466C38-A686-61E7-9764-F154CAE7177D}"/>
          </ac:picMkLst>
        </pc:picChg>
        <pc:picChg chg="del">
          <ac:chgData name="Mike Fish" userId="a7da7ee9-c8b8-438c-b480-d75deb475df8" providerId="ADAL" clId="{F488A57D-DDC8-49A1-A52D-A67F82F4412B}" dt="2024-12-06T09:29:07.471" v="2554" actId="478"/>
          <ac:picMkLst>
            <pc:docMk/>
            <pc:sldMk cId="1123561773" sldId="345"/>
            <ac:picMk id="14" creationId="{8E537594-89F9-8435-ED03-C14788020277}"/>
          </ac:picMkLst>
        </pc:picChg>
      </pc:sldChg>
      <pc:sldChg chg="addSp delSp modSp add mod ord">
        <pc:chgData name="Mike Fish" userId="a7da7ee9-c8b8-438c-b480-d75deb475df8" providerId="ADAL" clId="{F488A57D-DDC8-49A1-A52D-A67F82F4412B}" dt="2024-12-06T09:44:58.825" v="2742" actId="1076"/>
        <pc:sldMkLst>
          <pc:docMk/>
          <pc:sldMk cId="2271892655" sldId="346"/>
        </pc:sldMkLst>
        <pc:spChg chg="mod">
          <ac:chgData name="Mike Fish" userId="a7da7ee9-c8b8-438c-b480-d75deb475df8" providerId="ADAL" clId="{F488A57D-DDC8-49A1-A52D-A67F82F4412B}" dt="2024-12-06T09:44:56.218" v="2741" actId="255"/>
          <ac:spMkLst>
            <pc:docMk/>
            <pc:sldMk cId="2271892655" sldId="346"/>
            <ac:spMk id="2" creationId="{24405417-36E7-1AC6-05F0-5CD8976B2FDE}"/>
          </ac:spMkLst>
        </pc:spChg>
        <pc:picChg chg="add mod">
          <ac:chgData name="Mike Fish" userId="a7da7ee9-c8b8-438c-b480-d75deb475df8" providerId="ADAL" clId="{F488A57D-DDC8-49A1-A52D-A67F82F4412B}" dt="2024-12-06T09:44:58.825" v="2742" actId="1076"/>
          <ac:picMkLst>
            <pc:docMk/>
            <pc:sldMk cId="2271892655" sldId="346"/>
            <ac:picMk id="3" creationId="{400B8F57-771A-9A34-B2D8-CE16E94FEA40}"/>
          </ac:picMkLst>
        </pc:picChg>
        <pc:picChg chg="del">
          <ac:chgData name="Mike Fish" userId="a7da7ee9-c8b8-438c-b480-d75deb475df8" providerId="ADAL" clId="{F488A57D-DDC8-49A1-A52D-A67F82F4412B}" dt="2024-12-06T09:29:33.255" v="2589" actId="478"/>
          <ac:picMkLst>
            <pc:docMk/>
            <pc:sldMk cId="2271892655" sldId="346"/>
            <ac:picMk id="14" creationId="{6D0CC762-B16C-E7D8-CE13-68BE4B577A1A}"/>
          </ac:picMkLst>
        </pc:picChg>
      </pc:sldChg>
      <pc:sldChg chg="addSp delSp modSp add mod ord">
        <pc:chgData name="Mike Fish" userId="a7da7ee9-c8b8-438c-b480-d75deb475df8" providerId="ADAL" clId="{F488A57D-DDC8-49A1-A52D-A67F82F4412B}" dt="2024-12-06T09:45:07.954" v="2744" actId="1076"/>
        <pc:sldMkLst>
          <pc:docMk/>
          <pc:sldMk cId="1075351571" sldId="347"/>
        </pc:sldMkLst>
        <pc:spChg chg="mod">
          <ac:chgData name="Mike Fish" userId="a7da7ee9-c8b8-438c-b480-d75deb475df8" providerId="ADAL" clId="{F488A57D-DDC8-49A1-A52D-A67F82F4412B}" dt="2024-12-06T09:45:04.940" v="2743" actId="255"/>
          <ac:spMkLst>
            <pc:docMk/>
            <pc:sldMk cId="1075351571" sldId="347"/>
            <ac:spMk id="2" creationId="{8A34AA99-9E59-7E2D-014F-C0A746D6DD47}"/>
          </ac:spMkLst>
        </pc:spChg>
        <pc:picChg chg="add mod">
          <ac:chgData name="Mike Fish" userId="a7da7ee9-c8b8-438c-b480-d75deb475df8" providerId="ADAL" clId="{F488A57D-DDC8-49A1-A52D-A67F82F4412B}" dt="2024-12-06T09:45:07.954" v="2744" actId="1076"/>
          <ac:picMkLst>
            <pc:docMk/>
            <pc:sldMk cId="1075351571" sldId="347"/>
            <ac:picMk id="3" creationId="{81F50BC1-DB25-6C34-AF1C-F26DEFE8267D}"/>
          </ac:picMkLst>
        </pc:picChg>
        <pc:picChg chg="del">
          <ac:chgData name="Mike Fish" userId="a7da7ee9-c8b8-438c-b480-d75deb475df8" providerId="ADAL" clId="{F488A57D-DDC8-49A1-A52D-A67F82F4412B}" dt="2024-12-06T09:29:50.758" v="2592" actId="478"/>
          <ac:picMkLst>
            <pc:docMk/>
            <pc:sldMk cId="1075351571" sldId="347"/>
            <ac:picMk id="14" creationId="{F938A7BA-17E0-30DA-0A5F-8A93B3E79CE9}"/>
          </ac:picMkLst>
        </pc:picChg>
      </pc:sldChg>
      <pc:sldChg chg="modSp add del mod">
        <pc:chgData name="Mike Fish" userId="a7da7ee9-c8b8-438c-b480-d75deb475df8" providerId="ADAL" clId="{F488A57D-DDC8-49A1-A52D-A67F82F4412B}" dt="2024-12-06T09:39:30.012" v="2682" actId="47"/>
        <pc:sldMkLst>
          <pc:docMk/>
          <pc:sldMk cId="179185684" sldId="348"/>
        </pc:sldMkLst>
        <pc:spChg chg="mod">
          <ac:chgData name="Mike Fish" userId="a7da7ee9-c8b8-438c-b480-d75deb475df8" providerId="ADAL" clId="{F488A57D-DDC8-49A1-A52D-A67F82F4412B}" dt="2024-12-06T09:37:37.802" v="2680" actId="20577"/>
          <ac:spMkLst>
            <pc:docMk/>
            <pc:sldMk cId="179185684" sldId="348"/>
            <ac:spMk id="2" creationId="{1BCF8396-8E52-A9A9-50D3-C6ADB2BFDD60}"/>
          </ac:spMkLst>
        </pc:spChg>
      </pc:sldChg>
      <pc:sldChg chg="add del">
        <pc:chgData name="Mike Fish" userId="a7da7ee9-c8b8-438c-b480-d75deb475df8" providerId="ADAL" clId="{F488A57D-DDC8-49A1-A52D-A67F82F4412B}" dt="2024-12-06T09:35:47.403" v="2666"/>
        <pc:sldMkLst>
          <pc:docMk/>
          <pc:sldMk cId="3200848929" sldId="348"/>
        </pc:sldMkLst>
      </pc:sldChg>
      <pc:sldChg chg="addSp delSp modSp add mod">
        <pc:chgData name="Mike Fish" userId="a7da7ee9-c8b8-438c-b480-d75deb475df8" providerId="ADAL" clId="{F488A57D-DDC8-49A1-A52D-A67F82F4412B}" dt="2024-12-06T11:01:52.438" v="2999" actId="1076"/>
        <pc:sldMkLst>
          <pc:docMk/>
          <pc:sldMk cId="121039436" sldId="349"/>
        </pc:sldMkLst>
        <pc:spChg chg="mod">
          <ac:chgData name="Mike Fish" userId="a7da7ee9-c8b8-438c-b480-d75deb475df8" providerId="ADAL" clId="{F488A57D-DDC8-49A1-A52D-A67F82F4412B}" dt="2024-12-06T09:39:37.724" v="2691" actId="20577"/>
          <ac:spMkLst>
            <pc:docMk/>
            <pc:sldMk cId="121039436" sldId="349"/>
            <ac:spMk id="2" creationId="{5C36DE0D-9A5D-F05F-3E80-638D6CB9AB54}"/>
          </ac:spMkLst>
        </pc:spChg>
        <pc:graphicFrameChg chg="del">
          <ac:chgData name="Mike Fish" userId="a7da7ee9-c8b8-438c-b480-d75deb475df8" providerId="ADAL" clId="{F488A57D-DDC8-49A1-A52D-A67F82F4412B}" dt="2024-12-06T10:59:27.189" v="2941" actId="478"/>
          <ac:graphicFrameMkLst>
            <pc:docMk/>
            <pc:sldMk cId="121039436" sldId="349"/>
            <ac:graphicFrameMk id="4" creationId="{B2336DAB-55C9-AD49-BCCB-3B1C34E85119}"/>
          </ac:graphicFrameMkLst>
        </pc:graphicFrameChg>
        <pc:graphicFrameChg chg="add mod ord modGraphic">
          <ac:chgData name="Mike Fish" userId="a7da7ee9-c8b8-438c-b480-d75deb475df8" providerId="ADAL" clId="{F488A57D-DDC8-49A1-A52D-A67F82F4412B}" dt="2024-12-06T10:59:25.777" v="2940" actId="167"/>
          <ac:graphicFrameMkLst>
            <pc:docMk/>
            <pc:sldMk cId="121039436" sldId="349"/>
            <ac:graphicFrameMk id="5" creationId="{A5C603E0-CC91-93E5-DB82-B3155F7A2242}"/>
          </ac:graphicFrameMkLst>
        </pc:graphicFrameChg>
        <pc:graphicFrameChg chg="del">
          <ac:chgData name="Mike Fish" userId="a7da7ee9-c8b8-438c-b480-d75deb475df8" providerId="ADAL" clId="{F488A57D-DDC8-49A1-A52D-A67F82F4412B}" dt="2024-12-06T10:59:42.186" v="2945" actId="478"/>
          <ac:graphicFrameMkLst>
            <pc:docMk/>
            <pc:sldMk cId="121039436" sldId="349"/>
            <ac:graphicFrameMk id="6" creationId="{CBDD13A2-7001-5721-4EC9-E05291A903B4}"/>
          </ac:graphicFrameMkLst>
        </pc:graphicFrameChg>
        <pc:graphicFrameChg chg="add mod ord modGraphic">
          <ac:chgData name="Mike Fish" userId="a7da7ee9-c8b8-438c-b480-d75deb475df8" providerId="ADAL" clId="{F488A57D-DDC8-49A1-A52D-A67F82F4412B}" dt="2024-12-06T10:59:38.752" v="2944" actId="167"/>
          <ac:graphicFrameMkLst>
            <pc:docMk/>
            <pc:sldMk cId="121039436" sldId="349"/>
            <ac:graphicFrameMk id="9" creationId="{E5812C22-0917-DAE2-7436-819D109D78C7}"/>
          </ac:graphicFrameMkLst>
        </pc:graphicFrameChg>
        <pc:picChg chg="add mod modCrop">
          <ac:chgData name="Mike Fish" userId="a7da7ee9-c8b8-438c-b480-d75deb475df8" providerId="ADAL" clId="{F488A57D-DDC8-49A1-A52D-A67F82F4412B}" dt="2024-12-06T11:01:37.656" v="2961" actId="1076"/>
          <ac:picMkLst>
            <pc:docMk/>
            <pc:sldMk cId="121039436" sldId="349"/>
            <ac:picMk id="10" creationId="{D5DCB4D9-095D-87E5-09B2-FCC0F5D97268}"/>
          </ac:picMkLst>
        </pc:picChg>
        <pc:picChg chg="add mod modCrop">
          <ac:chgData name="Mike Fish" userId="a7da7ee9-c8b8-438c-b480-d75deb475df8" providerId="ADAL" clId="{F488A57D-DDC8-49A1-A52D-A67F82F4412B}" dt="2024-12-06T11:01:52.438" v="2999" actId="1076"/>
          <ac:picMkLst>
            <pc:docMk/>
            <pc:sldMk cId="121039436" sldId="349"/>
            <ac:picMk id="11" creationId="{133A80E1-EE6A-905E-C670-D1F57B3C0726}"/>
          </ac:picMkLst>
        </pc:picChg>
        <pc:picChg chg="del mod modCrop">
          <ac:chgData name="Mike Fish" userId="a7da7ee9-c8b8-438c-b480-d75deb475df8" providerId="ADAL" clId="{F488A57D-DDC8-49A1-A52D-A67F82F4412B}" dt="2024-12-06T10:59:58.345" v="2947" actId="478"/>
          <ac:picMkLst>
            <pc:docMk/>
            <pc:sldMk cId="121039436" sldId="349"/>
            <ac:picMk id="14" creationId="{1F4BD4C8-BEFB-0E83-9A79-DA55DB43304F}"/>
          </ac:picMkLst>
        </pc:picChg>
        <pc:picChg chg="del">
          <ac:chgData name="Mike Fish" userId="a7da7ee9-c8b8-438c-b480-d75deb475df8" providerId="ADAL" clId="{F488A57D-DDC8-49A1-A52D-A67F82F4412B}" dt="2024-12-06T11:00:00.027" v="2948" actId="478"/>
          <ac:picMkLst>
            <pc:docMk/>
            <pc:sldMk cId="121039436" sldId="349"/>
            <ac:picMk id="70" creationId="{BDEB908F-1F8D-D62F-E3C4-ABCF9E7EB929}"/>
          </ac:picMkLst>
        </pc:picChg>
      </pc:sldChg>
      <pc:sldChg chg="modSp add del mod ord">
        <pc:chgData name="Mike Fish" userId="a7da7ee9-c8b8-438c-b480-d75deb475df8" providerId="ADAL" clId="{F488A57D-DDC8-49A1-A52D-A67F82F4412B}" dt="2024-12-06T09:45:36.373" v="2755" actId="47"/>
        <pc:sldMkLst>
          <pc:docMk/>
          <pc:sldMk cId="1568208328" sldId="350"/>
        </pc:sldMkLst>
        <pc:spChg chg="mod">
          <ac:chgData name="Mike Fish" userId="a7da7ee9-c8b8-438c-b480-d75deb475df8" providerId="ADAL" clId="{F488A57D-DDC8-49A1-A52D-A67F82F4412B}" dt="2024-12-06T09:45:19.028" v="2753" actId="20577"/>
          <ac:spMkLst>
            <pc:docMk/>
            <pc:sldMk cId="1568208328" sldId="350"/>
            <ac:spMk id="2" creationId="{BB1CBC5E-677E-3B18-471C-5DCD286392C2}"/>
          </ac:spMkLst>
        </pc:spChg>
        <pc:picChg chg="mod modCrop">
          <ac:chgData name="Mike Fish" userId="a7da7ee9-c8b8-438c-b480-d75deb475df8" providerId="ADAL" clId="{F488A57D-DDC8-49A1-A52D-A67F82F4412B}" dt="2024-12-06T09:45:30.924" v="2754" actId="18131"/>
          <ac:picMkLst>
            <pc:docMk/>
            <pc:sldMk cId="1568208328" sldId="350"/>
            <ac:picMk id="14" creationId="{E20A3458-8036-ED6C-4043-8A1B7F9E8307}"/>
          </ac:picMkLst>
        </pc:picChg>
      </pc:sldChg>
      <pc:sldChg chg="addSp delSp modSp add mod">
        <pc:chgData name="Mike Fish" userId="a7da7ee9-c8b8-438c-b480-d75deb475df8" providerId="ADAL" clId="{F488A57D-DDC8-49A1-A52D-A67F82F4412B}" dt="2024-12-06T10:53:38.447" v="2841" actId="20577"/>
        <pc:sldMkLst>
          <pc:docMk/>
          <pc:sldMk cId="2845629598" sldId="350"/>
        </pc:sldMkLst>
        <pc:spChg chg="mod">
          <ac:chgData name="Mike Fish" userId="a7da7ee9-c8b8-438c-b480-d75deb475df8" providerId="ADAL" clId="{F488A57D-DDC8-49A1-A52D-A67F82F4412B}" dt="2024-12-06T09:46:34.435" v="2793" actId="20577"/>
          <ac:spMkLst>
            <pc:docMk/>
            <pc:sldMk cId="2845629598" sldId="350"/>
            <ac:spMk id="2" creationId="{5E01F50C-82F9-32CA-6ED6-878880368442}"/>
          </ac:spMkLst>
        </pc:spChg>
        <pc:spChg chg="del">
          <ac:chgData name="Mike Fish" userId="a7da7ee9-c8b8-438c-b480-d75deb475df8" providerId="ADAL" clId="{F488A57D-DDC8-49A1-A52D-A67F82F4412B}" dt="2024-12-06T10:47:12.556" v="2794" actId="478"/>
          <ac:spMkLst>
            <pc:docMk/>
            <pc:sldMk cId="2845629598" sldId="350"/>
            <ac:spMk id="5" creationId="{BE266021-B0B5-B646-E6DB-297C4A202355}"/>
          </ac:spMkLst>
        </pc:spChg>
        <pc:spChg chg="add mod">
          <ac:chgData name="Mike Fish" userId="a7da7ee9-c8b8-438c-b480-d75deb475df8" providerId="ADAL" clId="{F488A57D-DDC8-49A1-A52D-A67F82F4412B}" dt="2024-12-06T10:47:26.302" v="2795"/>
          <ac:spMkLst>
            <pc:docMk/>
            <pc:sldMk cId="2845629598" sldId="350"/>
            <ac:spMk id="7" creationId="{0391B0A8-6859-4D24-F9EE-4489ED1E2D4F}"/>
          </ac:spMkLst>
        </pc:spChg>
        <pc:spChg chg="add mod">
          <ac:chgData name="Mike Fish" userId="a7da7ee9-c8b8-438c-b480-d75deb475df8" providerId="ADAL" clId="{F488A57D-DDC8-49A1-A52D-A67F82F4412B}" dt="2024-12-06T10:53:38.447" v="2841" actId="20577"/>
          <ac:spMkLst>
            <pc:docMk/>
            <pc:sldMk cId="2845629598" sldId="350"/>
            <ac:spMk id="17" creationId="{22B9E0AF-EC9E-1636-7BB8-CDD04F7B2CFB}"/>
          </ac:spMkLst>
        </pc:spChg>
        <pc:picChg chg="mod modCrop">
          <ac:chgData name="Mike Fish" userId="a7da7ee9-c8b8-438c-b480-d75deb475df8" providerId="ADAL" clId="{F488A57D-DDC8-49A1-A52D-A67F82F4412B}" dt="2024-12-06T09:46:03.031" v="2758" actId="732"/>
          <ac:picMkLst>
            <pc:docMk/>
            <pc:sldMk cId="2845629598" sldId="350"/>
            <ac:picMk id="3" creationId="{9915D8F3-E105-F23E-8A71-5AA7467CED02}"/>
          </ac:picMkLst>
        </pc:picChg>
        <pc:picChg chg="add del mod">
          <ac:chgData name="Mike Fish" userId="a7da7ee9-c8b8-438c-b480-d75deb475df8" providerId="ADAL" clId="{F488A57D-DDC8-49A1-A52D-A67F82F4412B}" dt="2024-12-06T10:50:11.602" v="2800" actId="478"/>
          <ac:picMkLst>
            <pc:docMk/>
            <pc:sldMk cId="2845629598" sldId="350"/>
            <ac:picMk id="4" creationId="{54058B40-A339-E57F-D796-AB30264263F1}"/>
          </ac:picMkLst>
        </pc:picChg>
        <pc:picChg chg="add del mod">
          <ac:chgData name="Mike Fish" userId="a7da7ee9-c8b8-438c-b480-d75deb475df8" providerId="ADAL" clId="{F488A57D-DDC8-49A1-A52D-A67F82F4412B}" dt="2024-12-06T10:51:23.381" v="2809" actId="478"/>
          <ac:picMkLst>
            <pc:docMk/>
            <pc:sldMk cId="2845629598" sldId="350"/>
            <ac:picMk id="6" creationId="{AD49AD74-AE4B-D62D-1868-047FF408B613}"/>
          </ac:picMkLst>
        </pc:picChg>
        <pc:picChg chg="add mod ord">
          <ac:chgData name="Mike Fish" userId="a7da7ee9-c8b8-438c-b480-d75deb475df8" providerId="ADAL" clId="{F488A57D-DDC8-49A1-A52D-A67F82F4412B}" dt="2024-12-06T10:51:29.046" v="2810" actId="14861"/>
          <ac:picMkLst>
            <pc:docMk/>
            <pc:sldMk cId="2845629598" sldId="350"/>
            <ac:picMk id="11" creationId="{E67AE43D-B1E4-DEA4-E8F0-D3E42D481AFD}"/>
          </ac:picMkLst>
        </pc:picChg>
        <pc:picChg chg="add mod ord">
          <ac:chgData name="Mike Fish" userId="a7da7ee9-c8b8-438c-b480-d75deb475df8" providerId="ADAL" clId="{F488A57D-DDC8-49A1-A52D-A67F82F4412B}" dt="2024-12-06T10:51:21.844" v="2808" actId="167"/>
          <ac:picMkLst>
            <pc:docMk/>
            <pc:sldMk cId="2845629598" sldId="350"/>
            <ac:picMk id="14" creationId="{9E018B87-C7B5-8737-4C68-81D8067F6AA1}"/>
          </ac:picMkLst>
        </pc:picChg>
        <pc:picChg chg="add mod modCrop">
          <ac:chgData name="Mike Fish" userId="a7da7ee9-c8b8-438c-b480-d75deb475df8" providerId="ADAL" clId="{F488A57D-DDC8-49A1-A52D-A67F82F4412B}" dt="2024-12-06T10:53:00.489" v="2819" actId="1038"/>
          <ac:picMkLst>
            <pc:docMk/>
            <pc:sldMk cId="2845629598" sldId="350"/>
            <ac:picMk id="16" creationId="{A0AC97E8-1480-B2D1-634D-7829D51EA56F}"/>
          </ac:picMkLst>
        </pc:picChg>
        <pc:cxnChg chg="add mod">
          <ac:chgData name="Mike Fish" userId="a7da7ee9-c8b8-438c-b480-d75deb475df8" providerId="ADAL" clId="{F488A57D-DDC8-49A1-A52D-A67F82F4412B}" dt="2024-12-06T10:50:32.345" v="2803" actId="14100"/>
          <ac:cxnSpMkLst>
            <pc:docMk/>
            <pc:sldMk cId="2845629598" sldId="350"/>
            <ac:cxnSpMk id="8" creationId="{B6247BA8-E875-C427-97B1-E4E483B231FB}"/>
          </ac:cxnSpMkLst>
        </pc:cxnChg>
        <pc:cxnChg chg="add mod">
          <ac:chgData name="Mike Fish" userId="a7da7ee9-c8b8-438c-b480-d75deb475df8" providerId="ADAL" clId="{F488A57D-DDC8-49A1-A52D-A67F82F4412B}" dt="2024-12-06T10:50:15.840" v="2802" actId="1036"/>
          <ac:cxnSpMkLst>
            <pc:docMk/>
            <pc:sldMk cId="2845629598" sldId="350"/>
            <ac:cxnSpMk id="9" creationId="{D8C17B84-9F19-83AC-F876-1A265699E8EB}"/>
          </ac:cxnSpMkLst>
        </pc:cxnChg>
        <pc:cxnChg chg="add mod">
          <ac:chgData name="Mike Fish" userId="a7da7ee9-c8b8-438c-b480-d75deb475df8" providerId="ADAL" clId="{F488A57D-DDC8-49A1-A52D-A67F82F4412B}" dt="2024-12-06T10:53:18.854" v="2820"/>
          <ac:cxnSpMkLst>
            <pc:docMk/>
            <pc:sldMk cId="2845629598" sldId="350"/>
            <ac:cxnSpMk id="18" creationId="{3CB2C4D0-AB0E-EDCE-C534-F9A3D0076A01}"/>
          </ac:cxnSpMkLst>
        </pc:cxnChg>
      </pc:sldChg>
      <pc:sldChg chg="add del">
        <pc:chgData name="Mike Fish" userId="a7da7ee9-c8b8-438c-b480-d75deb475df8" providerId="ADAL" clId="{F488A57D-DDC8-49A1-A52D-A67F82F4412B}" dt="2024-12-06T09:42:22.217" v="2707"/>
        <pc:sldMkLst>
          <pc:docMk/>
          <pc:sldMk cId="3277216968" sldId="350"/>
        </pc:sldMkLst>
      </pc:sldChg>
      <pc:sldChg chg="add del">
        <pc:chgData name="Mike Fish" userId="a7da7ee9-c8b8-438c-b480-d75deb475df8" providerId="ADAL" clId="{F488A57D-DDC8-49A1-A52D-A67F82F4412B}" dt="2024-12-06T09:41:53.336" v="2701"/>
        <pc:sldMkLst>
          <pc:docMk/>
          <pc:sldMk cId="4132414023" sldId="350"/>
        </pc:sldMkLst>
      </pc:sldChg>
      <pc:sldChg chg="addSp delSp modSp add mod">
        <pc:chgData name="Mike Fish" userId="a7da7ee9-c8b8-438c-b480-d75deb475df8" providerId="ADAL" clId="{F488A57D-DDC8-49A1-A52D-A67F82F4412B}" dt="2024-12-06T11:51:06.194" v="3366" actId="14861"/>
        <pc:sldMkLst>
          <pc:docMk/>
          <pc:sldMk cId="1440234149" sldId="351"/>
        </pc:sldMkLst>
        <pc:spChg chg="mod">
          <ac:chgData name="Mike Fish" userId="a7da7ee9-c8b8-438c-b480-d75deb475df8" providerId="ADAL" clId="{F488A57D-DDC8-49A1-A52D-A67F82F4412B}" dt="2024-12-06T10:54:52.879" v="2892" actId="113"/>
          <ac:spMkLst>
            <pc:docMk/>
            <pc:sldMk cId="1440234149" sldId="351"/>
            <ac:spMk id="2" creationId="{BE703780-44E2-FBBB-4252-FA515528B0B8}"/>
          </ac:spMkLst>
        </pc:spChg>
        <pc:spChg chg="mod">
          <ac:chgData name="Mike Fish" userId="a7da7ee9-c8b8-438c-b480-d75deb475df8" providerId="ADAL" clId="{F488A57D-DDC8-49A1-A52D-A67F82F4412B}" dt="2024-12-06T10:57:03.110" v="2910" actId="20577"/>
          <ac:spMkLst>
            <pc:docMk/>
            <pc:sldMk cId="1440234149" sldId="351"/>
            <ac:spMk id="7" creationId="{FE7D8B05-1F24-F38E-EBB9-280F3B1E6A61}"/>
          </ac:spMkLst>
        </pc:spChg>
        <pc:spChg chg="mod">
          <ac:chgData name="Mike Fish" userId="a7da7ee9-c8b8-438c-b480-d75deb475df8" providerId="ADAL" clId="{F488A57D-DDC8-49A1-A52D-A67F82F4412B}" dt="2024-12-06T10:58:57.647" v="2937" actId="20577"/>
          <ac:spMkLst>
            <pc:docMk/>
            <pc:sldMk cId="1440234149" sldId="351"/>
            <ac:spMk id="17" creationId="{3DA478A5-940A-90D9-C722-4F254F7D94C2}"/>
          </ac:spMkLst>
        </pc:spChg>
        <pc:picChg chg="mod modCrop">
          <ac:chgData name="Mike Fish" userId="a7da7ee9-c8b8-438c-b480-d75deb475df8" providerId="ADAL" clId="{F488A57D-DDC8-49A1-A52D-A67F82F4412B}" dt="2024-12-06T10:54:44.431" v="2891" actId="1037"/>
          <ac:picMkLst>
            <pc:docMk/>
            <pc:sldMk cId="1440234149" sldId="351"/>
            <ac:picMk id="3" creationId="{2D818826-9B41-7673-03E1-10ED9725FAB1}"/>
          </ac:picMkLst>
        </pc:picChg>
        <pc:picChg chg="add del mod ord">
          <ac:chgData name="Mike Fish" userId="a7da7ee9-c8b8-438c-b480-d75deb475df8" providerId="ADAL" clId="{F488A57D-DDC8-49A1-A52D-A67F82F4412B}" dt="2024-12-06T10:56:49.270" v="2903" actId="478"/>
          <ac:picMkLst>
            <pc:docMk/>
            <pc:sldMk cId="1440234149" sldId="351"/>
            <ac:picMk id="5" creationId="{35527125-F146-201A-522B-53F46B67A7DE}"/>
          </ac:picMkLst>
        </pc:picChg>
        <pc:picChg chg="add mod ord">
          <ac:chgData name="Mike Fish" userId="a7da7ee9-c8b8-438c-b480-d75deb475df8" providerId="ADAL" clId="{F488A57D-DDC8-49A1-A52D-A67F82F4412B}" dt="2024-12-06T11:51:06.194" v="3366" actId="14861"/>
          <ac:picMkLst>
            <pc:docMk/>
            <pc:sldMk cId="1440234149" sldId="351"/>
            <ac:picMk id="10" creationId="{8BD63B89-2FD0-9C29-2314-69C45E0EEC94}"/>
          </ac:picMkLst>
        </pc:picChg>
        <pc:picChg chg="del">
          <ac:chgData name="Mike Fish" userId="a7da7ee9-c8b8-438c-b480-d75deb475df8" providerId="ADAL" clId="{F488A57D-DDC8-49A1-A52D-A67F82F4412B}" dt="2024-12-06T10:56:00.153" v="2898" actId="478"/>
          <ac:picMkLst>
            <pc:docMk/>
            <pc:sldMk cId="1440234149" sldId="351"/>
            <ac:picMk id="11" creationId="{14DA7EE3-671E-9F5A-963A-922E2E47AAA7}"/>
          </ac:picMkLst>
        </pc:picChg>
        <pc:picChg chg="del">
          <ac:chgData name="Mike Fish" userId="a7da7ee9-c8b8-438c-b480-d75deb475df8" providerId="ADAL" clId="{F488A57D-DDC8-49A1-A52D-A67F82F4412B}" dt="2024-12-06T10:58:22.663" v="2918" actId="478"/>
          <ac:picMkLst>
            <pc:docMk/>
            <pc:sldMk cId="1440234149" sldId="351"/>
            <ac:picMk id="14" creationId="{0FA840A6-5919-94EA-9611-D784C78C8A35}"/>
          </ac:picMkLst>
        </pc:picChg>
        <pc:picChg chg="add mod ord">
          <ac:chgData name="Mike Fish" userId="a7da7ee9-c8b8-438c-b480-d75deb475df8" providerId="ADAL" clId="{F488A57D-DDC8-49A1-A52D-A67F82F4412B}" dt="2024-12-06T10:58:17.808" v="2917" actId="167"/>
          <ac:picMkLst>
            <pc:docMk/>
            <pc:sldMk cId="1440234149" sldId="351"/>
            <ac:picMk id="15" creationId="{4E90E652-F67B-DFD8-42C3-426E77145DF3}"/>
          </ac:picMkLst>
        </pc:picChg>
        <pc:picChg chg="mod">
          <ac:chgData name="Mike Fish" userId="a7da7ee9-c8b8-438c-b480-d75deb475df8" providerId="ADAL" clId="{F488A57D-DDC8-49A1-A52D-A67F82F4412B}" dt="2024-12-06T10:58:32.265" v="2924" actId="1035"/>
          <ac:picMkLst>
            <pc:docMk/>
            <pc:sldMk cId="1440234149" sldId="351"/>
            <ac:picMk id="16" creationId="{E8D1E919-1FA5-5D4A-BA8E-32D72C0EEF86}"/>
          </ac:picMkLst>
        </pc:picChg>
        <pc:cxnChg chg="mod">
          <ac:chgData name="Mike Fish" userId="a7da7ee9-c8b8-438c-b480-d75deb475df8" providerId="ADAL" clId="{F488A57D-DDC8-49A1-A52D-A67F82F4412B}" dt="2024-12-06T10:57:10.508" v="2911" actId="14100"/>
          <ac:cxnSpMkLst>
            <pc:docMk/>
            <pc:sldMk cId="1440234149" sldId="351"/>
            <ac:cxnSpMk id="8" creationId="{8A28D3EE-91AA-7ACD-92C4-D15CB86ABBB4}"/>
          </ac:cxnSpMkLst>
        </pc:cxnChg>
      </pc:sldChg>
      <pc:sldChg chg="add del">
        <pc:chgData name="Mike Fish" userId="a7da7ee9-c8b8-438c-b480-d75deb475df8" providerId="ADAL" clId="{F488A57D-DDC8-49A1-A52D-A67F82F4412B}" dt="2024-12-06T09:42:20.917" v="2706"/>
        <pc:sldMkLst>
          <pc:docMk/>
          <pc:sldMk cId="4006462794" sldId="351"/>
        </pc:sldMkLst>
      </pc:sldChg>
      <pc:sldChg chg="addSp delSp modSp add mod ord">
        <pc:chgData name="Mike Fish" userId="a7da7ee9-c8b8-438c-b480-d75deb475df8" providerId="ADAL" clId="{F488A57D-DDC8-49A1-A52D-A67F82F4412B}" dt="2024-12-06T15:20:04.533" v="4464" actId="1076"/>
        <pc:sldMkLst>
          <pc:docMk/>
          <pc:sldMk cId="1182957810" sldId="352"/>
        </pc:sldMkLst>
        <pc:spChg chg="mod">
          <ac:chgData name="Mike Fish" userId="a7da7ee9-c8b8-438c-b480-d75deb475df8" providerId="ADAL" clId="{F488A57D-DDC8-49A1-A52D-A67F82F4412B}" dt="2024-12-06T11:06:30.954" v="3006" actId="20577"/>
          <ac:spMkLst>
            <pc:docMk/>
            <pc:sldMk cId="1182957810" sldId="352"/>
            <ac:spMk id="2" creationId="{B66B9000-5CF5-FED0-DAC2-E77172261A69}"/>
          </ac:spMkLst>
        </pc:spChg>
        <pc:grpChg chg="add del mod">
          <ac:chgData name="Mike Fish" userId="a7da7ee9-c8b8-438c-b480-d75deb475df8" providerId="ADAL" clId="{F488A57D-DDC8-49A1-A52D-A67F82F4412B}" dt="2024-12-06T11:08:44.474" v="3030" actId="165"/>
          <ac:grpSpMkLst>
            <pc:docMk/>
            <pc:sldMk cId="1182957810" sldId="352"/>
            <ac:grpSpMk id="13" creationId="{27E290E3-A78B-1D34-992C-562643D6F932}"/>
          </ac:grpSpMkLst>
        </pc:grpChg>
        <pc:graphicFrameChg chg="add del mod">
          <ac:chgData name="Mike Fish" userId="a7da7ee9-c8b8-438c-b480-d75deb475df8" providerId="ADAL" clId="{F488A57D-DDC8-49A1-A52D-A67F82F4412B}" dt="2024-12-06T15:18:51.073" v="4456" actId="478"/>
          <ac:graphicFrameMkLst>
            <pc:docMk/>
            <pc:sldMk cId="1182957810" sldId="352"/>
            <ac:graphicFrameMk id="3" creationId="{B7A1AADB-D1D2-80B3-3F0F-B15C2A691A41}"/>
          </ac:graphicFrameMkLst>
        </pc:graphicFrameChg>
        <pc:graphicFrameChg chg="add del mod">
          <ac:chgData name="Mike Fish" userId="a7da7ee9-c8b8-438c-b480-d75deb475df8" providerId="ADAL" clId="{F488A57D-DDC8-49A1-A52D-A67F82F4412B}" dt="2024-12-06T15:18:51.073" v="4456" actId="478"/>
          <ac:graphicFrameMkLst>
            <pc:docMk/>
            <pc:sldMk cId="1182957810" sldId="352"/>
            <ac:graphicFrameMk id="4" creationId="{13E84F1A-5276-C597-D403-8CE0CC701497}"/>
          </ac:graphicFrameMkLst>
        </pc:graphicFrameChg>
        <pc:graphicFrameChg chg="add del mod">
          <ac:chgData name="Mike Fish" userId="a7da7ee9-c8b8-438c-b480-d75deb475df8" providerId="ADAL" clId="{F488A57D-DDC8-49A1-A52D-A67F82F4412B}" dt="2024-12-06T15:18:51.073" v="4456" actId="478"/>
          <ac:graphicFrameMkLst>
            <pc:docMk/>
            <pc:sldMk cId="1182957810" sldId="352"/>
            <ac:graphicFrameMk id="7" creationId="{C7BE2DE8-4934-087D-13E2-1C8941668F6C}"/>
          </ac:graphicFrameMkLst>
        </pc:graphicFrameChg>
        <pc:graphicFrameChg chg="add del mod">
          <ac:chgData name="Mike Fish" userId="a7da7ee9-c8b8-438c-b480-d75deb475df8" providerId="ADAL" clId="{F488A57D-DDC8-49A1-A52D-A67F82F4412B}" dt="2024-12-06T15:18:51.073" v="4456" actId="478"/>
          <ac:graphicFrameMkLst>
            <pc:docMk/>
            <pc:sldMk cId="1182957810" sldId="352"/>
            <ac:graphicFrameMk id="9" creationId="{38532862-B3CC-ECAC-1740-CC5370BE8B90}"/>
          </ac:graphicFrameMkLst>
        </pc:graphicFrameChg>
        <pc:graphicFrameChg chg="add del mod">
          <ac:chgData name="Mike Fish" userId="a7da7ee9-c8b8-438c-b480-d75deb475df8" providerId="ADAL" clId="{F488A57D-DDC8-49A1-A52D-A67F82F4412B}" dt="2024-12-06T15:18:51.073" v="4456" actId="478"/>
          <ac:graphicFrameMkLst>
            <pc:docMk/>
            <pc:sldMk cId="1182957810" sldId="352"/>
            <ac:graphicFrameMk id="11" creationId="{1441992D-8B63-6FAB-E0C0-7BE196924B7D}"/>
          </ac:graphicFrameMkLst>
        </pc:graphicFrameChg>
        <pc:graphicFrameChg chg="add del mod">
          <ac:chgData name="Mike Fish" userId="a7da7ee9-c8b8-438c-b480-d75deb475df8" providerId="ADAL" clId="{F488A57D-DDC8-49A1-A52D-A67F82F4412B}" dt="2024-12-06T15:18:51.073" v="4456" actId="478"/>
          <ac:graphicFrameMkLst>
            <pc:docMk/>
            <pc:sldMk cId="1182957810" sldId="352"/>
            <ac:graphicFrameMk id="12" creationId="{AF48BDFB-D0B6-4969-E83C-7B4A0B8EBCF3}"/>
          </ac:graphicFrameMkLst>
        </pc:graphicFrameChg>
        <pc:graphicFrameChg chg="del mod">
          <ac:chgData name="Mike Fish" userId="a7da7ee9-c8b8-438c-b480-d75deb475df8" providerId="ADAL" clId="{F488A57D-DDC8-49A1-A52D-A67F82F4412B}" dt="2024-12-06T15:18:51.073" v="4456" actId="478"/>
          <ac:graphicFrameMkLst>
            <pc:docMk/>
            <pc:sldMk cId="1182957810" sldId="352"/>
            <ac:graphicFrameMk id="18" creationId="{779ADD38-5379-34E0-0755-FF0C9863E233}"/>
          </ac:graphicFrameMkLst>
        </pc:graphicFrameChg>
        <pc:graphicFrameChg chg="del mod">
          <ac:chgData name="Mike Fish" userId="a7da7ee9-c8b8-438c-b480-d75deb475df8" providerId="ADAL" clId="{F488A57D-DDC8-49A1-A52D-A67F82F4412B}" dt="2024-12-06T15:18:51.073" v="4456" actId="478"/>
          <ac:graphicFrameMkLst>
            <pc:docMk/>
            <pc:sldMk cId="1182957810" sldId="352"/>
            <ac:graphicFrameMk id="20" creationId="{3CA3139C-9072-2BD9-DC61-CCB12E44EDBC}"/>
          </ac:graphicFrameMkLst>
        </pc:graphicFrameChg>
        <pc:graphicFrameChg chg="del">
          <ac:chgData name="Mike Fish" userId="a7da7ee9-c8b8-438c-b480-d75deb475df8" providerId="ADAL" clId="{F488A57D-DDC8-49A1-A52D-A67F82F4412B}" dt="2024-12-06T11:07:54.425" v="3019" actId="478"/>
          <ac:graphicFrameMkLst>
            <pc:docMk/>
            <pc:sldMk cId="1182957810" sldId="352"/>
            <ac:graphicFrameMk id="22" creationId="{8CEF6987-88E9-77BC-8184-DF5461B03CAC}"/>
          </ac:graphicFrameMkLst>
        </pc:graphicFrameChg>
        <pc:graphicFrameChg chg="del">
          <ac:chgData name="Mike Fish" userId="a7da7ee9-c8b8-438c-b480-d75deb475df8" providerId="ADAL" clId="{F488A57D-DDC8-49A1-A52D-A67F82F4412B}" dt="2024-12-06T11:07:56.044" v="3023" actId="478"/>
          <ac:graphicFrameMkLst>
            <pc:docMk/>
            <pc:sldMk cId="1182957810" sldId="352"/>
            <ac:graphicFrameMk id="24" creationId="{13BBC370-E2B4-362B-4642-2CCEC39A6416}"/>
          </ac:graphicFrameMkLst>
        </pc:graphicFrameChg>
        <pc:graphicFrameChg chg="del">
          <ac:chgData name="Mike Fish" userId="a7da7ee9-c8b8-438c-b480-d75deb475df8" providerId="ADAL" clId="{F488A57D-DDC8-49A1-A52D-A67F82F4412B}" dt="2024-12-06T11:07:55.697" v="3022" actId="478"/>
          <ac:graphicFrameMkLst>
            <pc:docMk/>
            <pc:sldMk cId="1182957810" sldId="352"/>
            <ac:graphicFrameMk id="26" creationId="{6CD34936-BC75-36D8-9EE8-84D4A7D1A55C}"/>
          </ac:graphicFrameMkLst>
        </pc:graphicFrameChg>
        <pc:graphicFrameChg chg="del">
          <ac:chgData name="Mike Fish" userId="a7da7ee9-c8b8-438c-b480-d75deb475df8" providerId="ADAL" clId="{F488A57D-DDC8-49A1-A52D-A67F82F4412B}" dt="2024-12-06T11:07:55.304" v="3021" actId="478"/>
          <ac:graphicFrameMkLst>
            <pc:docMk/>
            <pc:sldMk cId="1182957810" sldId="352"/>
            <ac:graphicFrameMk id="28" creationId="{567AF84F-2FDD-0CF1-2BBF-208A2F8F1867}"/>
          </ac:graphicFrameMkLst>
        </pc:graphicFrameChg>
        <pc:graphicFrameChg chg="del">
          <ac:chgData name="Mike Fish" userId="a7da7ee9-c8b8-438c-b480-d75deb475df8" providerId="ADAL" clId="{F488A57D-DDC8-49A1-A52D-A67F82F4412B}" dt="2024-12-06T11:07:54.981" v="3020" actId="478"/>
          <ac:graphicFrameMkLst>
            <pc:docMk/>
            <pc:sldMk cId="1182957810" sldId="352"/>
            <ac:graphicFrameMk id="30" creationId="{973389F1-6319-2A4B-DB1A-F4FCC7D6D285}"/>
          </ac:graphicFrameMkLst>
        </pc:graphicFrameChg>
        <pc:graphicFrameChg chg="add del mod">
          <ac:chgData name="Mike Fish" userId="a7da7ee9-c8b8-438c-b480-d75deb475df8" providerId="ADAL" clId="{F488A57D-DDC8-49A1-A52D-A67F82F4412B}" dt="2024-12-06T15:18:51.073" v="4456" actId="478"/>
          <ac:graphicFrameMkLst>
            <pc:docMk/>
            <pc:sldMk cId="1182957810" sldId="352"/>
            <ac:graphicFrameMk id="34" creationId="{2FD7EF42-C397-59EE-3787-726C1DE65246}"/>
          </ac:graphicFrameMkLst>
        </pc:graphicFrameChg>
        <pc:graphicFrameChg chg="add del mod">
          <ac:chgData name="Mike Fish" userId="a7da7ee9-c8b8-438c-b480-d75deb475df8" providerId="ADAL" clId="{F488A57D-DDC8-49A1-A52D-A67F82F4412B}" dt="2024-12-06T15:18:51.073" v="4456" actId="478"/>
          <ac:graphicFrameMkLst>
            <pc:docMk/>
            <pc:sldMk cId="1182957810" sldId="352"/>
            <ac:graphicFrameMk id="35" creationId="{666E2DDC-AAA4-49B1-50B3-3C827D525AEA}"/>
          </ac:graphicFrameMkLst>
        </pc:graphicFrameChg>
        <pc:graphicFrameChg chg="add mod ord modGraphic">
          <ac:chgData name="Mike Fish" userId="a7da7ee9-c8b8-438c-b480-d75deb475df8" providerId="ADAL" clId="{F488A57D-DDC8-49A1-A52D-A67F82F4412B}" dt="2024-12-06T15:19:41.772" v="4459" actId="554"/>
          <ac:graphicFrameMkLst>
            <pc:docMk/>
            <pc:sldMk cId="1182957810" sldId="352"/>
            <ac:graphicFrameMk id="39" creationId="{487ADB94-D856-81B5-BFB9-42A3AEDA306B}"/>
          </ac:graphicFrameMkLst>
        </pc:graphicFrameChg>
        <pc:graphicFrameChg chg="add mod ord modGraphic">
          <ac:chgData name="Mike Fish" userId="a7da7ee9-c8b8-438c-b480-d75deb475df8" providerId="ADAL" clId="{F488A57D-DDC8-49A1-A52D-A67F82F4412B}" dt="2024-12-06T15:19:41.772" v="4459" actId="554"/>
          <ac:graphicFrameMkLst>
            <pc:docMk/>
            <pc:sldMk cId="1182957810" sldId="352"/>
            <ac:graphicFrameMk id="41" creationId="{3FB0FEC5-82C0-C95A-FC1E-8681A93AC30A}"/>
          </ac:graphicFrameMkLst>
        </pc:graphicFrameChg>
        <pc:graphicFrameChg chg="del mod">
          <ac:chgData name="Mike Fish" userId="a7da7ee9-c8b8-438c-b480-d75deb475df8" providerId="ADAL" clId="{F488A57D-DDC8-49A1-A52D-A67F82F4412B}" dt="2024-12-06T15:18:51.073" v="4456" actId="478"/>
          <ac:graphicFrameMkLst>
            <pc:docMk/>
            <pc:sldMk cId="1182957810" sldId="352"/>
            <ac:graphicFrameMk id="42" creationId="{87B6816C-3A1C-366B-794F-74FA916BE41F}"/>
          </ac:graphicFrameMkLst>
        </pc:graphicFrameChg>
        <pc:graphicFrameChg chg="add mod ord modGraphic">
          <ac:chgData name="Mike Fish" userId="a7da7ee9-c8b8-438c-b480-d75deb475df8" providerId="ADAL" clId="{F488A57D-DDC8-49A1-A52D-A67F82F4412B}" dt="2024-12-06T15:19:41.772" v="4459" actId="554"/>
          <ac:graphicFrameMkLst>
            <pc:docMk/>
            <pc:sldMk cId="1182957810" sldId="352"/>
            <ac:graphicFrameMk id="44" creationId="{AD84353B-DB8F-5D4B-AD25-FD6267844F82}"/>
          </ac:graphicFrameMkLst>
        </pc:graphicFrameChg>
        <pc:graphicFrameChg chg="add mod ord modGraphic">
          <ac:chgData name="Mike Fish" userId="a7da7ee9-c8b8-438c-b480-d75deb475df8" providerId="ADAL" clId="{F488A57D-DDC8-49A1-A52D-A67F82F4412B}" dt="2024-12-06T15:19:41.772" v="4459" actId="554"/>
          <ac:graphicFrameMkLst>
            <pc:docMk/>
            <pc:sldMk cId="1182957810" sldId="352"/>
            <ac:graphicFrameMk id="46" creationId="{BA57F7FA-01F4-EB50-6F86-54D13AD2D658}"/>
          </ac:graphicFrameMkLst>
        </pc:graphicFrameChg>
        <pc:graphicFrameChg chg="add mod ord modGraphic">
          <ac:chgData name="Mike Fish" userId="a7da7ee9-c8b8-438c-b480-d75deb475df8" providerId="ADAL" clId="{F488A57D-DDC8-49A1-A52D-A67F82F4412B}" dt="2024-12-06T15:19:48.079" v="4460" actId="554"/>
          <ac:graphicFrameMkLst>
            <pc:docMk/>
            <pc:sldMk cId="1182957810" sldId="352"/>
            <ac:graphicFrameMk id="48" creationId="{8E748944-A8BE-79DA-26E4-3A3D50072802}"/>
          </ac:graphicFrameMkLst>
        </pc:graphicFrameChg>
        <pc:graphicFrameChg chg="add mod ord modGraphic">
          <ac:chgData name="Mike Fish" userId="a7da7ee9-c8b8-438c-b480-d75deb475df8" providerId="ADAL" clId="{F488A57D-DDC8-49A1-A52D-A67F82F4412B}" dt="2024-12-06T15:19:48.079" v="4460" actId="554"/>
          <ac:graphicFrameMkLst>
            <pc:docMk/>
            <pc:sldMk cId="1182957810" sldId="352"/>
            <ac:graphicFrameMk id="50" creationId="{02C54CF3-E687-941C-D2B4-4F98EAA62E48}"/>
          </ac:graphicFrameMkLst>
        </pc:graphicFrameChg>
        <pc:graphicFrameChg chg="add mod ord modGraphic">
          <ac:chgData name="Mike Fish" userId="a7da7ee9-c8b8-438c-b480-d75deb475df8" providerId="ADAL" clId="{F488A57D-DDC8-49A1-A52D-A67F82F4412B}" dt="2024-12-06T15:19:48.079" v="4460" actId="554"/>
          <ac:graphicFrameMkLst>
            <pc:docMk/>
            <pc:sldMk cId="1182957810" sldId="352"/>
            <ac:graphicFrameMk id="52" creationId="{B3430CEB-42BA-BBCF-84AE-0AB53963A2DA}"/>
          </ac:graphicFrameMkLst>
        </pc:graphicFrameChg>
        <pc:graphicFrameChg chg="add mod ord modGraphic">
          <ac:chgData name="Mike Fish" userId="a7da7ee9-c8b8-438c-b480-d75deb475df8" providerId="ADAL" clId="{F488A57D-DDC8-49A1-A52D-A67F82F4412B}" dt="2024-12-06T15:19:48.079" v="4460" actId="554"/>
          <ac:graphicFrameMkLst>
            <pc:docMk/>
            <pc:sldMk cId="1182957810" sldId="352"/>
            <ac:graphicFrameMk id="54" creationId="{404AF4BC-358E-6AA9-4628-2F86C375DE47}"/>
          </ac:graphicFrameMkLst>
        </pc:graphicFrameChg>
        <pc:graphicFrameChg chg="add mod ord modGraphic">
          <ac:chgData name="Mike Fish" userId="a7da7ee9-c8b8-438c-b480-d75deb475df8" providerId="ADAL" clId="{F488A57D-DDC8-49A1-A52D-A67F82F4412B}" dt="2024-12-06T15:20:04.533" v="4464" actId="1076"/>
          <ac:graphicFrameMkLst>
            <pc:docMk/>
            <pc:sldMk cId="1182957810" sldId="352"/>
            <ac:graphicFrameMk id="56" creationId="{63757514-BE9D-4162-DDDD-477101BC9DD5}"/>
          </ac:graphicFrameMkLst>
        </pc:graphicFrameChg>
        <pc:graphicFrameChg chg="add mod ord modGraphic">
          <ac:chgData name="Mike Fish" userId="a7da7ee9-c8b8-438c-b480-d75deb475df8" providerId="ADAL" clId="{F488A57D-DDC8-49A1-A52D-A67F82F4412B}" dt="2024-12-06T15:20:01.548" v="4463" actId="1076"/>
          <ac:graphicFrameMkLst>
            <pc:docMk/>
            <pc:sldMk cId="1182957810" sldId="352"/>
            <ac:graphicFrameMk id="58" creationId="{BCD6B45C-A491-3C77-E6DC-FCEAEAB62AC4}"/>
          </ac:graphicFrameMkLst>
        </pc:graphicFrameChg>
        <pc:graphicFrameChg chg="add mod ord modGraphic">
          <ac:chgData name="Mike Fish" userId="a7da7ee9-c8b8-438c-b480-d75deb475df8" providerId="ADAL" clId="{F488A57D-DDC8-49A1-A52D-A67F82F4412B}" dt="2024-12-06T15:19:58.299" v="4462" actId="1076"/>
          <ac:graphicFrameMkLst>
            <pc:docMk/>
            <pc:sldMk cId="1182957810" sldId="352"/>
            <ac:graphicFrameMk id="60" creationId="{65A5331B-C3D8-F577-78B1-F35CE2C647D1}"/>
          </ac:graphicFrameMkLst>
        </pc:graphicFrameChg>
        <pc:picChg chg="del">
          <ac:chgData name="Mike Fish" userId="a7da7ee9-c8b8-438c-b480-d75deb475df8" providerId="ADAL" clId="{F488A57D-DDC8-49A1-A52D-A67F82F4412B}" dt="2024-12-06T11:07:21.825" v="3011" actId="478"/>
          <ac:picMkLst>
            <pc:docMk/>
            <pc:sldMk cId="1182957810" sldId="352"/>
            <ac:picMk id="5" creationId="{97270C69-1520-5E10-7555-526AB1CD9AA5}"/>
          </ac:picMkLst>
        </pc:picChg>
        <pc:picChg chg="del">
          <ac:chgData name="Mike Fish" userId="a7da7ee9-c8b8-438c-b480-d75deb475df8" providerId="ADAL" clId="{F488A57D-DDC8-49A1-A52D-A67F82F4412B}" dt="2024-12-06T11:07:19.005" v="3007" actId="478"/>
          <ac:picMkLst>
            <pc:docMk/>
            <pc:sldMk cId="1182957810" sldId="352"/>
            <ac:picMk id="6" creationId="{DAC3EC9D-B031-4FEA-3E2C-A7347900B985}"/>
          </ac:picMkLst>
        </pc:picChg>
        <pc:picChg chg="del">
          <ac:chgData name="Mike Fish" userId="a7da7ee9-c8b8-438c-b480-d75deb475df8" providerId="ADAL" clId="{F488A57D-DDC8-49A1-A52D-A67F82F4412B}" dt="2024-12-06T11:07:19.639" v="3008" actId="478"/>
          <ac:picMkLst>
            <pc:docMk/>
            <pc:sldMk cId="1182957810" sldId="352"/>
            <ac:picMk id="8" creationId="{752142CB-07F1-CD50-CD4E-D20509C07D2C}"/>
          </ac:picMkLst>
        </pc:picChg>
        <pc:picChg chg="del">
          <ac:chgData name="Mike Fish" userId="a7da7ee9-c8b8-438c-b480-d75deb475df8" providerId="ADAL" clId="{F488A57D-DDC8-49A1-A52D-A67F82F4412B}" dt="2024-12-06T11:07:20.442" v="3009" actId="478"/>
          <ac:picMkLst>
            <pc:docMk/>
            <pc:sldMk cId="1182957810" sldId="352"/>
            <ac:picMk id="10" creationId="{2870A409-234C-51B2-1467-502C9610D7B7}"/>
          </ac:picMkLst>
        </pc:picChg>
        <pc:picChg chg="del">
          <ac:chgData name="Mike Fish" userId="a7da7ee9-c8b8-438c-b480-d75deb475df8" providerId="ADAL" clId="{F488A57D-DDC8-49A1-A52D-A67F82F4412B}" dt="2024-12-06T11:09:07.368" v="3035" actId="478"/>
          <ac:picMkLst>
            <pc:docMk/>
            <pc:sldMk cId="1182957810" sldId="352"/>
            <ac:picMk id="14" creationId="{A0DFF788-85CB-6EF5-5B98-D1CE047C9ECE}"/>
          </ac:picMkLst>
        </pc:picChg>
        <pc:picChg chg="mod topLvl modCrop">
          <ac:chgData name="Mike Fish" userId="a7da7ee9-c8b8-438c-b480-d75deb475df8" providerId="ADAL" clId="{F488A57D-DDC8-49A1-A52D-A67F82F4412B}" dt="2024-12-06T11:13:29.787" v="3120" actId="1076"/>
          <ac:picMkLst>
            <pc:docMk/>
            <pc:sldMk cId="1182957810" sldId="352"/>
            <ac:picMk id="15" creationId="{B49DDD38-17E8-2394-7F07-E177A77A53D1}"/>
          </ac:picMkLst>
        </pc:picChg>
        <pc:picChg chg="del">
          <ac:chgData name="Mike Fish" userId="a7da7ee9-c8b8-438c-b480-d75deb475df8" providerId="ADAL" clId="{F488A57D-DDC8-49A1-A52D-A67F82F4412B}" dt="2024-12-06T11:07:20.995" v="3010" actId="478"/>
          <ac:picMkLst>
            <pc:docMk/>
            <pc:sldMk cId="1182957810" sldId="352"/>
            <ac:picMk id="16" creationId="{A6534A0C-0108-F7D9-A79B-CF6A1BD2F7E5}"/>
          </ac:picMkLst>
        </pc:picChg>
        <pc:picChg chg="del mod topLvl">
          <ac:chgData name="Mike Fish" userId="a7da7ee9-c8b8-438c-b480-d75deb475df8" providerId="ADAL" clId="{F488A57D-DDC8-49A1-A52D-A67F82F4412B}" dt="2024-12-06T11:08:47.680" v="3031" actId="478"/>
          <ac:picMkLst>
            <pc:docMk/>
            <pc:sldMk cId="1182957810" sldId="352"/>
            <ac:picMk id="17" creationId="{6F1E1E02-7395-1FF3-17D9-81AE53D0C717}"/>
          </ac:picMkLst>
        </pc:picChg>
        <pc:picChg chg="add mod modCrop">
          <ac:chgData name="Mike Fish" userId="a7da7ee9-c8b8-438c-b480-d75deb475df8" providerId="ADAL" clId="{F488A57D-DDC8-49A1-A52D-A67F82F4412B}" dt="2024-12-06T11:13:29.787" v="3120" actId="1076"/>
          <ac:picMkLst>
            <pc:docMk/>
            <pc:sldMk cId="1182957810" sldId="352"/>
            <ac:picMk id="19" creationId="{C8644BE5-8F59-EC1E-C7DE-322BE501637C}"/>
          </ac:picMkLst>
        </pc:picChg>
        <pc:picChg chg="add mod modCrop">
          <ac:chgData name="Mike Fish" userId="a7da7ee9-c8b8-438c-b480-d75deb475df8" providerId="ADAL" clId="{F488A57D-DDC8-49A1-A52D-A67F82F4412B}" dt="2024-12-06T11:13:29.787" v="3120" actId="1076"/>
          <ac:picMkLst>
            <pc:docMk/>
            <pc:sldMk cId="1182957810" sldId="352"/>
            <ac:picMk id="21" creationId="{FA56BFF9-2A10-01BB-CAEF-F4DD1C8807C8}"/>
          </ac:picMkLst>
        </pc:picChg>
        <pc:picChg chg="add mod modCrop">
          <ac:chgData name="Mike Fish" userId="a7da7ee9-c8b8-438c-b480-d75deb475df8" providerId="ADAL" clId="{F488A57D-DDC8-49A1-A52D-A67F82F4412B}" dt="2024-12-06T11:13:41.049" v="3121" actId="1076"/>
          <ac:picMkLst>
            <pc:docMk/>
            <pc:sldMk cId="1182957810" sldId="352"/>
            <ac:picMk id="23" creationId="{48367E49-2AFE-9FC5-DF1E-ED1C0CE1EBCC}"/>
          </ac:picMkLst>
        </pc:picChg>
        <pc:picChg chg="add mod modCrop">
          <ac:chgData name="Mike Fish" userId="a7da7ee9-c8b8-438c-b480-d75deb475df8" providerId="ADAL" clId="{F488A57D-DDC8-49A1-A52D-A67F82F4412B}" dt="2024-12-06T11:13:54.525" v="3122" actId="1076"/>
          <ac:picMkLst>
            <pc:docMk/>
            <pc:sldMk cId="1182957810" sldId="352"/>
            <ac:picMk id="25" creationId="{79845FEF-8C65-A958-17D6-E0A9C6988E7F}"/>
          </ac:picMkLst>
        </pc:picChg>
        <pc:picChg chg="add mod modCrop">
          <ac:chgData name="Mike Fish" userId="a7da7ee9-c8b8-438c-b480-d75deb475df8" providerId="ADAL" clId="{F488A57D-DDC8-49A1-A52D-A67F82F4412B}" dt="2024-12-06T11:13:54.525" v="3122" actId="1076"/>
          <ac:picMkLst>
            <pc:docMk/>
            <pc:sldMk cId="1182957810" sldId="352"/>
            <ac:picMk id="27" creationId="{F789B59F-C15F-FDD7-1E66-C468E4915B0F}"/>
          </ac:picMkLst>
        </pc:picChg>
        <pc:picChg chg="add mod modCrop">
          <ac:chgData name="Mike Fish" userId="a7da7ee9-c8b8-438c-b480-d75deb475df8" providerId="ADAL" clId="{F488A57D-DDC8-49A1-A52D-A67F82F4412B}" dt="2024-12-06T11:14:15.353" v="3123" actId="1076"/>
          <ac:picMkLst>
            <pc:docMk/>
            <pc:sldMk cId="1182957810" sldId="352"/>
            <ac:picMk id="29" creationId="{7EFBB0FA-A7E8-0D83-29A5-4451148262AC}"/>
          </ac:picMkLst>
        </pc:picChg>
        <pc:picChg chg="add mod modCrop">
          <ac:chgData name="Mike Fish" userId="a7da7ee9-c8b8-438c-b480-d75deb475df8" providerId="ADAL" clId="{F488A57D-DDC8-49A1-A52D-A67F82F4412B}" dt="2024-12-06T11:14:45.012" v="3126" actId="1076"/>
          <ac:picMkLst>
            <pc:docMk/>
            <pc:sldMk cId="1182957810" sldId="352"/>
            <ac:picMk id="31" creationId="{4644A21C-A7A6-F1F2-F798-311F8194C3E7}"/>
          </ac:picMkLst>
        </pc:picChg>
        <pc:picChg chg="add mod modCrop">
          <ac:chgData name="Mike Fish" userId="a7da7ee9-c8b8-438c-b480-d75deb475df8" providerId="ADAL" clId="{F488A57D-DDC8-49A1-A52D-A67F82F4412B}" dt="2024-12-06T11:16:28.122" v="3133" actId="1035"/>
          <ac:picMkLst>
            <pc:docMk/>
            <pc:sldMk cId="1182957810" sldId="352"/>
            <ac:picMk id="32" creationId="{27046CAA-99FE-BBF4-B718-1426A0DA7250}"/>
          </ac:picMkLst>
        </pc:picChg>
        <pc:picChg chg="add mod modCrop">
          <ac:chgData name="Mike Fish" userId="a7da7ee9-c8b8-438c-b480-d75deb475df8" providerId="ADAL" clId="{F488A57D-DDC8-49A1-A52D-A67F82F4412B}" dt="2024-12-06T11:17:24.282" v="3138" actId="1076"/>
          <ac:picMkLst>
            <pc:docMk/>
            <pc:sldMk cId="1182957810" sldId="352"/>
            <ac:picMk id="36" creationId="{4584263F-8C1B-3924-ACD9-4517C5EED8A1}"/>
          </ac:picMkLst>
        </pc:picChg>
        <pc:picChg chg="add mod modCrop">
          <ac:chgData name="Mike Fish" userId="a7da7ee9-c8b8-438c-b480-d75deb475df8" providerId="ADAL" clId="{F488A57D-DDC8-49A1-A52D-A67F82F4412B}" dt="2024-12-06T11:17:34.306" v="3139" actId="18131"/>
          <ac:picMkLst>
            <pc:docMk/>
            <pc:sldMk cId="1182957810" sldId="352"/>
            <ac:picMk id="37" creationId="{D5B6D1C6-32C1-8874-3E23-5A9AC4223960}"/>
          </ac:picMkLst>
        </pc:picChg>
        <pc:picChg chg="del">
          <ac:chgData name="Mike Fish" userId="a7da7ee9-c8b8-438c-b480-d75deb475df8" providerId="ADAL" clId="{F488A57D-DDC8-49A1-A52D-A67F82F4412B}" dt="2024-12-06T11:07:22.924" v="3013" actId="478"/>
          <ac:picMkLst>
            <pc:docMk/>
            <pc:sldMk cId="1182957810" sldId="352"/>
            <ac:picMk id="68" creationId="{B93BBCEB-F15C-FCD4-1C4F-282DDC984CD1}"/>
          </ac:picMkLst>
        </pc:picChg>
        <pc:picChg chg="del">
          <ac:chgData name="Mike Fish" userId="a7da7ee9-c8b8-438c-b480-d75deb475df8" providerId="ADAL" clId="{F488A57D-DDC8-49A1-A52D-A67F82F4412B}" dt="2024-12-06T11:07:22.337" v="3012" actId="478"/>
          <ac:picMkLst>
            <pc:docMk/>
            <pc:sldMk cId="1182957810" sldId="352"/>
            <ac:picMk id="69" creationId="{DF9DEDEB-7922-D2D4-668A-91DAA1BF70C0}"/>
          </ac:picMkLst>
        </pc:picChg>
      </pc:sldChg>
      <pc:sldChg chg="addSp delSp modSp add mod">
        <pc:chgData name="Mike Fish" userId="a7da7ee9-c8b8-438c-b480-d75deb475df8" providerId="ADAL" clId="{F488A57D-DDC8-49A1-A52D-A67F82F4412B}" dt="2024-12-06T11:50:58.193" v="3365" actId="14861"/>
        <pc:sldMkLst>
          <pc:docMk/>
          <pc:sldMk cId="370398825" sldId="353"/>
        </pc:sldMkLst>
        <pc:spChg chg="mod">
          <ac:chgData name="Mike Fish" userId="a7da7ee9-c8b8-438c-b480-d75deb475df8" providerId="ADAL" clId="{F488A57D-DDC8-49A1-A52D-A67F82F4412B}" dt="2024-12-06T11:30:29.403" v="3192" actId="20577"/>
          <ac:spMkLst>
            <pc:docMk/>
            <pc:sldMk cId="370398825" sldId="353"/>
            <ac:spMk id="2" creationId="{AAF1DB9B-5293-96BF-CC4C-21B66FEF040A}"/>
          </ac:spMkLst>
        </pc:spChg>
        <pc:spChg chg="mod">
          <ac:chgData name="Mike Fish" userId="a7da7ee9-c8b8-438c-b480-d75deb475df8" providerId="ADAL" clId="{F488A57D-DDC8-49A1-A52D-A67F82F4412B}" dt="2024-12-06T11:32:06.267" v="3223" actId="20577"/>
          <ac:spMkLst>
            <pc:docMk/>
            <pc:sldMk cId="370398825" sldId="353"/>
            <ac:spMk id="7" creationId="{CFC0D9AE-97E9-DBC4-2BE6-9C11D6E4D3AC}"/>
          </ac:spMkLst>
        </pc:spChg>
        <pc:spChg chg="del mod">
          <ac:chgData name="Mike Fish" userId="a7da7ee9-c8b8-438c-b480-d75deb475df8" providerId="ADAL" clId="{F488A57D-DDC8-49A1-A52D-A67F82F4412B}" dt="2024-12-06T11:41:38.819" v="3238" actId="478"/>
          <ac:spMkLst>
            <pc:docMk/>
            <pc:sldMk cId="370398825" sldId="353"/>
            <ac:spMk id="17" creationId="{612E16AE-8D70-EC69-A13B-D524852DA487}"/>
          </ac:spMkLst>
        </pc:spChg>
        <pc:picChg chg="del">
          <ac:chgData name="Mike Fish" userId="a7da7ee9-c8b8-438c-b480-d75deb475df8" providerId="ADAL" clId="{F488A57D-DDC8-49A1-A52D-A67F82F4412B}" dt="2024-12-06T11:29:53.935" v="3165" actId="478"/>
          <ac:picMkLst>
            <pc:docMk/>
            <pc:sldMk cId="370398825" sldId="353"/>
            <ac:picMk id="3" creationId="{2DC0D598-FC4E-6F7B-C0D0-E64B7F8F07E9}"/>
          </ac:picMkLst>
        </pc:picChg>
        <pc:picChg chg="add mod">
          <ac:chgData name="Mike Fish" userId="a7da7ee9-c8b8-438c-b480-d75deb475df8" providerId="ADAL" clId="{F488A57D-DDC8-49A1-A52D-A67F82F4412B}" dt="2024-12-06T11:30:37.870" v="3204" actId="1038"/>
          <ac:picMkLst>
            <pc:docMk/>
            <pc:sldMk cId="370398825" sldId="353"/>
            <ac:picMk id="4" creationId="{CAB0D2F7-793E-C59F-E0AB-CB75AF60D1F1}"/>
          </ac:picMkLst>
        </pc:picChg>
        <pc:picChg chg="add mod ord">
          <ac:chgData name="Mike Fish" userId="a7da7ee9-c8b8-438c-b480-d75deb475df8" providerId="ADAL" clId="{F488A57D-DDC8-49A1-A52D-A67F82F4412B}" dt="2024-12-06T11:50:58.193" v="3365" actId="14861"/>
          <ac:picMkLst>
            <pc:docMk/>
            <pc:sldMk cId="370398825" sldId="353"/>
            <ac:picMk id="6" creationId="{A5226CDC-0FD7-C09D-E9D9-DAB7A5EBDE2E}"/>
          </ac:picMkLst>
        </pc:picChg>
        <pc:picChg chg="add del">
          <ac:chgData name="Mike Fish" userId="a7da7ee9-c8b8-438c-b480-d75deb475df8" providerId="ADAL" clId="{F488A57D-DDC8-49A1-A52D-A67F82F4412B}" dt="2024-12-06T11:31:53.502" v="3211" actId="478"/>
          <ac:picMkLst>
            <pc:docMk/>
            <pc:sldMk cId="370398825" sldId="353"/>
            <ac:picMk id="10" creationId="{BCB1AF45-D6CE-4F3B-09C3-BAEB9509FA94}"/>
          </ac:picMkLst>
        </pc:picChg>
        <pc:picChg chg="add mod">
          <ac:chgData name="Mike Fish" userId="a7da7ee9-c8b8-438c-b480-d75deb475df8" providerId="ADAL" clId="{F488A57D-DDC8-49A1-A52D-A67F82F4412B}" dt="2024-12-06T11:39:54.832" v="3234" actId="1076"/>
          <ac:picMkLst>
            <pc:docMk/>
            <pc:sldMk cId="370398825" sldId="353"/>
            <ac:picMk id="14" creationId="{90126A25-B9B4-1947-E6E7-69DA35B2BC93}"/>
          </ac:picMkLst>
        </pc:picChg>
        <pc:picChg chg="del">
          <ac:chgData name="Mike Fish" userId="a7da7ee9-c8b8-438c-b480-d75deb475df8" providerId="ADAL" clId="{F488A57D-DDC8-49A1-A52D-A67F82F4412B}" dt="2024-12-06T11:39:40.217" v="3231" actId="478"/>
          <ac:picMkLst>
            <pc:docMk/>
            <pc:sldMk cId="370398825" sldId="353"/>
            <ac:picMk id="15" creationId="{BBCFC426-D264-D164-B59A-C07D86C47C73}"/>
          </ac:picMkLst>
        </pc:picChg>
        <pc:picChg chg="del">
          <ac:chgData name="Mike Fish" userId="a7da7ee9-c8b8-438c-b480-d75deb475df8" providerId="ADAL" clId="{F488A57D-DDC8-49A1-A52D-A67F82F4412B}" dt="2024-12-06T11:39:40.888" v="3232" actId="478"/>
          <ac:picMkLst>
            <pc:docMk/>
            <pc:sldMk cId="370398825" sldId="353"/>
            <ac:picMk id="16" creationId="{7F19DA6E-669E-ECBA-4032-D03229D67D34}"/>
          </ac:picMkLst>
        </pc:picChg>
        <pc:picChg chg="add mod">
          <ac:chgData name="Mike Fish" userId="a7da7ee9-c8b8-438c-b480-d75deb475df8" providerId="ADAL" clId="{F488A57D-DDC8-49A1-A52D-A67F82F4412B}" dt="2024-12-06T11:43:10.146" v="3245" actId="14861"/>
          <ac:picMkLst>
            <pc:docMk/>
            <pc:sldMk cId="370398825" sldId="353"/>
            <ac:picMk id="23" creationId="{B91D214F-5C94-FA7D-9050-1FA4EE01B30D}"/>
          </ac:picMkLst>
        </pc:picChg>
        <pc:cxnChg chg="mod">
          <ac:chgData name="Mike Fish" userId="a7da7ee9-c8b8-438c-b480-d75deb475df8" providerId="ADAL" clId="{F488A57D-DDC8-49A1-A52D-A67F82F4412B}" dt="2024-12-06T11:32:18.910" v="3225" actId="14100"/>
          <ac:cxnSpMkLst>
            <pc:docMk/>
            <pc:sldMk cId="370398825" sldId="353"/>
            <ac:cxnSpMk id="8" creationId="{42C09894-BFAA-A32B-A4EF-2E262B2BFCFF}"/>
          </ac:cxnSpMkLst>
        </pc:cxnChg>
        <pc:cxnChg chg="mod ord">
          <ac:chgData name="Mike Fish" userId="a7da7ee9-c8b8-438c-b480-d75deb475df8" providerId="ADAL" clId="{F488A57D-DDC8-49A1-A52D-A67F82F4412B}" dt="2024-12-06T11:41:51.676" v="3240" actId="166"/>
          <ac:cxnSpMkLst>
            <pc:docMk/>
            <pc:sldMk cId="370398825" sldId="353"/>
            <ac:cxnSpMk id="9" creationId="{54C2137D-E5CC-D882-31C8-54FC48B1B720}"/>
          </ac:cxnSpMkLst>
        </pc:cxnChg>
        <pc:cxnChg chg="add mod">
          <ac:chgData name="Mike Fish" userId="a7da7ee9-c8b8-438c-b480-d75deb475df8" providerId="ADAL" clId="{F488A57D-DDC8-49A1-A52D-A67F82F4412B}" dt="2024-12-06T11:43:36.437" v="3250" actId="14100"/>
          <ac:cxnSpMkLst>
            <pc:docMk/>
            <pc:sldMk cId="370398825" sldId="353"/>
            <ac:cxnSpMk id="24" creationId="{7FDEB871-9647-4CAD-90F3-20E0ED1EA85E}"/>
          </ac:cxnSpMkLst>
        </pc:cxnChg>
      </pc:sldChg>
      <pc:sldChg chg="addSp delSp modSp add mod">
        <pc:chgData name="Mike Fish" userId="a7da7ee9-c8b8-438c-b480-d75deb475df8" providerId="ADAL" clId="{F488A57D-DDC8-49A1-A52D-A67F82F4412B}" dt="2024-12-06T12:46:45.047" v="3509" actId="1037"/>
        <pc:sldMkLst>
          <pc:docMk/>
          <pc:sldMk cId="326216900" sldId="354"/>
        </pc:sldMkLst>
        <pc:spChg chg="mod">
          <ac:chgData name="Mike Fish" userId="a7da7ee9-c8b8-438c-b480-d75deb475df8" providerId="ADAL" clId="{F488A57D-DDC8-49A1-A52D-A67F82F4412B}" dt="2024-12-06T11:44:30.094" v="3279" actId="20577"/>
          <ac:spMkLst>
            <pc:docMk/>
            <pc:sldMk cId="326216900" sldId="354"/>
            <ac:spMk id="2" creationId="{6D4BBAA3-1C7B-96E4-3A11-225D6384ACB8}"/>
          </ac:spMkLst>
        </pc:spChg>
        <pc:spChg chg="mod">
          <ac:chgData name="Mike Fish" userId="a7da7ee9-c8b8-438c-b480-d75deb475df8" providerId="ADAL" clId="{F488A57D-DDC8-49A1-A52D-A67F82F4412B}" dt="2024-12-06T12:39:59.668" v="3433" actId="20577"/>
          <ac:spMkLst>
            <pc:docMk/>
            <pc:sldMk cId="326216900" sldId="354"/>
            <ac:spMk id="7" creationId="{7A376553-BA72-222B-542D-2376C5690F20}"/>
          </ac:spMkLst>
        </pc:spChg>
        <pc:picChg chg="mod modCrop">
          <ac:chgData name="Mike Fish" userId="a7da7ee9-c8b8-438c-b480-d75deb475df8" providerId="ADAL" clId="{F488A57D-DDC8-49A1-A52D-A67F82F4412B}" dt="2024-12-06T11:44:42.973" v="3338" actId="1037"/>
          <ac:picMkLst>
            <pc:docMk/>
            <pc:sldMk cId="326216900" sldId="354"/>
            <ac:picMk id="4" creationId="{DC6CCB5E-AD57-C926-54E4-9445D987F354}"/>
          </ac:picMkLst>
        </pc:picChg>
        <pc:picChg chg="add mod ord">
          <ac:chgData name="Mike Fish" userId="a7da7ee9-c8b8-438c-b480-d75deb475df8" providerId="ADAL" clId="{F488A57D-DDC8-49A1-A52D-A67F82F4412B}" dt="2024-12-06T11:50:50.180" v="3364" actId="14861"/>
          <ac:picMkLst>
            <pc:docMk/>
            <pc:sldMk cId="326216900" sldId="354"/>
            <ac:picMk id="5" creationId="{5C4E951D-B5E8-3432-220A-5ACBD03D005B}"/>
          </ac:picMkLst>
        </pc:picChg>
        <pc:picChg chg="del">
          <ac:chgData name="Mike Fish" userId="a7da7ee9-c8b8-438c-b480-d75deb475df8" providerId="ADAL" clId="{F488A57D-DDC8-49A1-A52D-A67F82F4412B}" dt="2024-12-06T11:46:16.503" v="3343" actId="478"/>
          <ac:picMkLst>
            <pc:docMk/>
            <pc:sldMk cId="326216900" sldId="354"/>
            <ac:picMk id="6" creationId="{8A2B5629-D665-C84B-132D-62E5D33F2F3B}"/>
          </ac:picMkLst>
        </pc:picChg>
        <pc:picChg chg="add mod ord">
          <ac:chgData name="Mike Fish" userId="a7da7ee9-c8b8-438c-b480-d75deb475df8" providerId="ADAL" clId="{F488A57D-DDC8-49A1-A52D-A67F82F4412B}" dt="2024-12-06T11:49:46.970" v="3356" actId="167"/>
          <ac:picMkLst>
            <pc:docMk/>
            <pc:sldMk cId="326216900" sldId="354"/>
            <ac:picMk id="12" creationId="{40912653-670D-1CB7-0A48-5D674D52E1B7}"/>
          </ac:picMkLst>
        </pc:picChg>
        <pc:picChg chg="del">
          <ac:chgData name="Mike Fish" userId="a7da7ee9-c8b8-438c-b480-d75deb475df8" providerId="ADAL" clId="{F488A57D-DDC8-49A1-A52D-A67F82F4412B}" dt="2024-12-06T11:49:23.732" v="3355" actId="478"/>
          <ac:picMkLst>
            <pc:docMk/>
            <pc:sldMk cId="326216900" sldId="354"/>
            <ac:picMk id="14" creationId="{69210683-8100-9144-8EBC-50DCC0AA3640}"/>
          </ac:picMkLst>
        </pc:picChg>
        <pc:picChg chg="add mod">
          <ac:chgData name="Mike Fish" userId="a7da7ee9-c8b8-438c-b480-d75deb475df8" providerId="ADAL" clId="{F488A57D-DDC8-49A1-A52D-A67F82F4412B}" dt="2024-12-06T12:40:33.274" v="3437" actId="1076"/>
          <ac:picMkLst>
            <pc:docMk/>
            <pc:sldMk cId="326216900" sldId="354"/>
            <ac:picMk id="16" creationId="{BBAD3D14-6E59-11A8-BCF9-3778F22D5103}"/>
          </ac:picMkLst>
        </pc:picChg>
        <pc:picChg chg="mod">
          <ac:chgData name="Mike Fish" userId="a7da7ee9-c8b8-438c-b480-d75deb475df8" providerId="ADAL" clId="{F488A57D-DDC8-49A1-A52D-A67F82F4412B}" dt="2024-12-06T11:50:05.202" v="3360" actId="1076"/>
          <ac:picMkLst>
            <pc:docMk/>
            <pc:sldMk cId="326216900" sldId="354"/>
            <ac:picMk id="23" creationId="{74EC0AEF-5326-A7C8-BC24-8E76264E8E86}"/>
          </ac:picMkLst>
        </pc:picChg>
        <pc:cxnChg chg="mod">
          <ac:chgData name="Mike Fish" userId="a7da7ee9-c8b8-438c-b480-d75deb475df8" providerId="ADAL" clId="{F488A57D-DDC8-49A1-A52D-A67F82F4412B}" dt="2024-12-06T12:39:56.197" v="3428" actId="20577"/>
          <ac:cxnSpMkLst>
            <pc:docMk/>
            <pc:sldMk cId="326216900" sldId="354"/>
            <ac:cxnSpMk id="8" creationId="{D57A394C-152A-3A4E-A29C-1151C00C3440}"/>
          </ac:cxnSpMkLst>
        </pc:cxnChg>
        <pc:cxnChg chg="del">
          <ac:chgData name="Mike Fish" userId="a7da7ee9-c8b8-438c-b480-d75deb475df8" providerId="ADAL" clId="{F488A57D-DDC8-49A1-A52D-A67F82F4412B}" dt="2024-12-06T11:49:54.706" v="3359" actId="478"/>
          <ac:cxnSpMkLst>
            <pc:docMk/>
            <pc:sldMk cId="326216900" sldId="354"/>
            <ac:cxnSpMk id="9" creationId="{1EE55F0C-ED9F-B8CC-111A-6F43DCDCB578}"/>
          </ac:cxnSpMkLst>
        </pc:cxnChg>
        <pc:cxnChg chg="add mod">
          <ac:chgData name="Mike Fish" userId="a7da7ee9-c8b8-438c-b480-d75deb475df8" providerId="ADAL" clId="{F488A57D-DDC8-49A1-A52D-A67F82F4412B}" dt="2024-12-06T12:46:45.047" v="3509" actId="1037"/>
          <ac:cxnSpMkLst>
            <pc:docMk/>
            <pc:sldMk cId="326216900" sldId="354"/>
            <ac:cxnSpMk id="17" creationId="{446058C5-C6B0-450F-761A-F0B2267A89A7}"/>
          </ac:cxnSpMkLst>
        </pc:cxnChg>
        <pc:cxnChg chg="del">
          <ac:chgData name="Mike Fish" userId="a7da7ee9-c8b8-438c-b480-d75deb475df8" providerId="ADAL" clId="{F488A57D-DDC8-49A1-A52D-A67F82F4412B}" dt="2024-12-06T11:49:53.615" v="3358" actId="478"/>
          <ac:cxnSpMkLst>
            <pc:docMk/>
            <pc:sldMk cId="326216900" sldId="354"/>
            <ac:cxnSpMk id="18" creationId="{EBCCE9F6-3C94-99AF-25F1-5D0D202FC3D0}"/>
          </ac:cxnSpMkLst>
        </pc:cxnChg>
        <pc:cxnChg chg="mod">
          <ac:chgData name="Mike Fish" userId="a7da7ee9-c8b8-438c-b480-d75deb475df8" providerId="ADAL" clId="{F488A57D-DDC8-49A1-A52D-A67F82F4412B}" dt="2024-12-06T11:49:51.492" v="3357" actId="14100"/>
          <ac:cxnSpMkLst>
            <pc:docMk/>
            <pc:sldMk cId="326216900" sldId="354"/>
            <ac:cxnSpMk id="24" creationId="{472A26EB-BDC1-D79F-B602-A0A9ED8E66E5}"/>
          </ac:cxnSpMkLst>
        </pc:cxnChg>
      </pc:sldChg>
      <pc:sldChg chg="addSp delSp modSp add mod">
        <pc:chgData name="Mike Fish" userId="a7da7ee9-c8b8-438c-b480-d75deb475df8" providerId="ADAL" clId="{F488A57D-DDC8-49A1-A52D-A67F82F4412B}" dt="2024-12-06T12:46:52.895" v="3515" actId="1037"/>
        <pc:sldMkLst>
          <pc:docMk/>
          <pc:sldMk cId="2308898308" sldId="355"/>
        </pc:sldMkLst>
        <pc:spChg chg="mod">
          <ac:chgData name="Mike Fish" userId="a7da7ee9-c8b8-438c-b480-d75deb475df8" providerId="ADAL" clId="{F488A57D-DDC8-49A1-A52D-A67F82F4412B}" dt="2024-12-06T12:36:50.699" v="3376" actId="113"/>
          <ac:spMkLst>
            <pc:docMk/>
            <pc:sldMk cId="2308898308" sldId="355"/>
            <ac:spMk id="2" creationId="{41FC70A6-5865-C081-DA9C-FFED2ADF74F1}"/>
          </ac:spMkLst>
        </pc:spChg>
        <pc:spChg chg="mod">
          <ac:chgData name="Mike Fish" userId="a7da7ee9-c8b8-438c-b480-d75deb475df8" providerId="ADAL" clId="{F488A57D-DDC8-49A1-A52D-A67F82F4412B}" dt="2024-12-06T12:42:57.805" v="3448" actId="20577"/>
          <ac:spMkLst>
            <pc:docMk/>
            <pc:sldMk cId="2308898308" sldId="355"/>
            <ac:spMk id="7" creationId="{387CCF71-34E0-5EF2-BEBA-87D82E7DB294}"/>
          </ac:spMkLst>
        </pc:spChg>
        <pc:picChg chg="mod modCrop">
          <ac:chgData name="Mike Fish" userId="a7da7ee9-c8b8-438c-b480-d75deb475df8" providerId="ADAL" clId="{F488A57D-DDC8-49A1-A52D-A67F82F4412B}" dt="2024-12-06T12:36:56.362" v="3420" actId="1038"/>
          <ac:picMkLst>
            <pc:docMk/>
            <pc:sldMk cId="2308898308" sldId="355"/>
            <ac:picMk id="4" creationId="{241A7C9B-B43C-AB3F-C24A-ED2FDE53AE52}"/>
          </ac:picMkLst>
        </pc:picChg>
        <pc:picChg chg="del mod">
          <ac:chgData name="Mike Fish" userId="a7da7ee9-c8b8-438c-b480-d75deb475df8" providerId="ADAL" clId="{F488A57D-DDC8-49A1-A52D-A67F82F4412B}" dt="2024-12-06T12:38:58.938" v="3426" actId="478"/>
          <ac:picMkLst>
            <pc:docMk/>
            <pc:sldMk cId="2308898308" sldId="355"/>
            <ac:picMk id="5" creationId="{9014869E-9ECB-D30E-2906-9B50B9ED6172}"/>
          </ac:picMkLst>
        </pc:picChg>
        <pc:picChg chg="add mod ord">
          <ac:chgData name="Mike Fish" userId="a7da7ee9-c8b8-438c-b480-d75deb475df8" providerId="ADAL" clId="{F488A57D-DDC8-49A1-A52D-A67F82F4412B}" dt="2024-12-06T12:38:57.466" v="3425" actId="167"/>
          <ac:picMkLst>
            <pc:docMk/>
            <pc:sldMk cId="2308898308" sldId="355"/>
            <ac:picMk id="6" creationId="{E751AE76-F5A7-60C3-7F4E-455E20698A83}"/>
          </ac:picMkLst>
        </pc:picChg>
        <pc:picChg chg="add mod">
          <ac:chgData name="Mike Fish" userId="a7da7ee9-c8b8-438c-b480-d75deb475df8" providerId="ADAL" clId="{F488A57D-DDC8-49A1-A52D-A67F82F4412B}" dt="2024-12-06T12:42:50.999" v="3440" actId="1076"/>
          <ac:picMkLst>
            <pc:docMk/>
            <pc:sldMk cId="2308898308" sldId="355"/>
            <ac:picMk id="10" creationId="{7FCF5D0B-82A3-1367-D7AC-88159FD689E3}"/>
          </ac:picMkLst>
        </pc:picChg>
        <pc:picChg chg="add mod">
          <ac:chgData name="Mike Fish" userId="a7da7ee9-c8b8-438c-b480-d75deb475df8" providerId="ADAL" clId="{F488A57D-DDC8-49A1-A52D-A67F82F4412B}" dt="2024-12-06T12:43:48.641" v="3455" actId="1038"/>
          <ac:picMkLst>
            <pc:docMk/>
            <pc:sldMk cId="2308898308" sldId="355"/>
            <ac:picMk id="14" creationId="{DE114FDD-E504-0445-D71F-3169A074A74D}"/>
          </ac:picMkLst>
        </pc:picChg>
        <pc:cxnChg chg="mod">
          <ac:chgData name="Mike Fish" userId="a7da7ee9-c8b8-438c-b480-d75deb475df8" providerId="ADAL" clId="{F488A57D-DDC8-49A1-A52D-A67F82F4412B}" dt="2024-12-06T12:42:57.238" v="3443" actId="20577"/>
          <ac:cxnSpMkLst>
            <pc:docMk/>
            <pc:sldMk cId="2308898308" sldId="355"/>
            <ac:cxnSpMk id="8" creationId="{262329C8-D3BF-E707-1C13-97E939F0B968}"/>
          </ac:cxnSpMkLst>
        </pc:cxnChg>
        <pc:cxnChg chg="add mod">
          <ac:chgData name="Mike Fish" userId="a7da7ee9-c8b8-438c-b480-d75deb475df8" providerId="ADAL" clId="{F488A57D-DDC8-49A1-A52D-A67F82F4412B}" dt="2024-12-06T12:46:52.895" v="3515" actId="1037"/>
          <ac:cxnSpMkLst>
            <pc:docMk/>
            <pc:sldMk cId="2308898308" sldId="355"/>
            <ac:cxnSpMk id="15" creationId="{AC99F158-D88E-C534-26D4-D2AB83931EB5}"/>
          </ac:cxnSpMkLst>
        </pc:cxnChg>
      </pc:sldChg>
      <pc:sldChg chg="addSp delSp modSp add mod">
        <pc:chgData name="Mike Fish" userId="a7da7ee9-c8b8-438c-b480-d75deb475df8" providerId="ADAL" clId="{F488A57D-DDC8-49A1-A52D-A67F82F4412B}" dt="2024-12-06T13:36:05.960" v="3646" actId="478"/>
        <pc:sldMkLst>
          <pc:docMk/>
          <pc:sldMk cId="2948407355" sldId="356"/>
        </pc:sldMkLst>
        <pc:spChg chg="mod">
          <ac:chgData name="Mike Fish" userId="a7da7ee9-c8b8-438c-b480-d75deb475df8" providerId="ADAL" clId="{F488A57D-DDC8-49A1-A52D-A67F82F4412B}" dt="2024-12-06T12:45:21.003" v="3468" actId="113"/>
          <ac:spMkLst>
            <pc:docMk/>
            <pc:sldMk cId="2948407355" sldId="356"/>
            <ac:spMk id="2" creationId="{3CD76A6F-A414-7E43-FB16-A0145F95C10E}"/>
          </ac:spMkLst>
        </pc:spChg>
        <pc:picChg chg="mod modCrop">
          <ac:chgData name="Mike Fish" userId="a7da7ee9-c8b8-438c-b480-d75deb475df8" providerId="ADAL" clId="{F488A57D-DDC8-49A1-A52D-A67F82F4412B}" dt="2024-12-06T12:45:23.555" v="3488" actId="1038"/>
          <ac:picMkLst>
            <pc:docMk/>
            <pc:sldMk cId="2948407355" sldId="356"/>
            <ac:picMk id="4" creationId="{1072E8F4-AD89-218B-A62B-31979348506B}"/>
          </ac:picMkLst>
        </pc:picChg>
        <pc:picChg chg="add mod ord">
          <ac:chgData name="Mike Fish" userId="a7da7ee9-c8b8-438c-b480-d75deb475df8" providerId="ADAL" clId="{F488A57D-DDC8-49A1-A52D-A67F82F4412B}" dt="2024-12-06T12:45:56.739" v="3492" actId="167"/>
          <ac:picMkLst>
            <pc:docMk/>
            <pc:sldMk cId="2948407355" sldId="356"/>
            <ac:picMk id="5" creationId="{98150231-6F7A-B56F-F524-589105EB24A9}"/>
          </ac:picMkLst>
        </pc:picChg>
        <pc:picChg chg="del">
          <ac:chgData name="Mike Fish" userId="a7da7ee9-c8b8-438c-b480-d75deb475df8" providerId="ADAL" clId="{F488A57D-DDC8-49A1-A52D-A67F82F4412B}" dt="2024-12-06T12:45:58.455" v="3493" actId="478"/>
          <ac:picMkLst>
            <pc:docMk/>
            <pc:sldMk cId="2948407355" sldId="356"/>
            <ac:picMk id="6" creationId="{A94E1FF5-F607-0551-5333-AACD3DB3405D}"/>
          </ac:picMkLst>
        </pc:picChg>
        <pc:picChg chg="del">
          <ac:chgData name="Mike Fish" userId="a7da7ee9-c8b8-438c-b480-d75deb475df8" providerId="ADAL" clId="{F488A57D-DDC8-49A1-A52D-A67F82F4412B}" dt="2024-12-06T12:46:00.948" v="3494" actId="478"/>
          <ac:picMkLst>
            <pc:docMk/>
            <pc:sldMk cId="2948407355" sldId="356"/>
            <ac:picMk id="10" creationId="{503A93E6-E6B6-78AB-4193-1CDB58BFED2F}"/>
          </ac:picMkLst>
        </pc:picChg>
        <pc:picChg chg="del">
          <ac:chgData name="Mike Fish" userId="a7da7ee9-c8b8-438c-b480-d75deb475df8" providerId="ADAL" clId="{F488A57D-DDC8-49A1-A52D-A67F82F4412B}" dt="2024-12-06T12:47:52.487" v="3527" actId="478"/>
          <ac:picMkLst>
            <pc:docMk/>
            <pc:sldMk cId="2948407355" sldId="356"/>
            <ac:picMk id="12" creationId="{C5DE725A-CCD1-73FE-6B9F-6AB6EEF2213F}"/>
          </ac:picMkLst>
        </pc:picChg>
        <pc:picChg chg="del">
          <ac:chgData name="Mike Fish" userId="a7da7ee9-c8b8-438c-b480-d75deb475df8" providerId="ADAL" clId="{F488A57D-DDC8-49A1-A52D-A67F82F4412B}" dt="2024-12-06T13:36:05.960" v="3646" actId="478"/>
          <ac:picMkLst>
            <pc:docMk/>
            <pc:sldMk cId="2948407355" sldId="356"/>
            <ac:picMk id="14" creationId="{172DD35C-22E4-0F1B-8C4F-A35BC4B0B139}"/>
          </ac:picMkLst>
        </pc:picChg>
        <pc:picChg chg="add mod ord">
          <ac:chgData name="Mike Fish" userId="a7da7ee9-c8b8-438c-b480-d75deb475df8" providerId="ADAL" clId="{F488A57D-DDC8-49A1-A52D-A67F82F4412B}" dt="2024-12-06T12:48:00.946" v="3529" actId="167"/>
          <ac:picMkLst>
            <pc:docMk/>
            <pc:sldMk cId="2948407355" sldId="356"/>
            <ac:picMk id="16" creationId="{FAD48332-6F41-4AFD-7507-CDE9B10F1180}"/>
          </ac:picMkLst>
        </pc:picChg>
        <pc:picChg chg="add mod">
          <ac:chgData name="Mike Fish" userId="a7da7ee9-c8b8-438c-b480-d75deb475df8" providerId="ADAL" clId="{F488A57D-DDC8-49A1-A52D-A67F82F4412B}" dt="2024-12-06T12:49:14.745" v="3562" actId="1038"/>
          <ac:picMkLst>
            <pc:docMk/>
            <pc:sldMk cId="2948407355" sldId="356"/>
            <ac:picMk id="18" creationId="{AB0309E1-584D-B7BF-EDB6-3EE2CC2BFEDA}"/>
          </ac:picMkLst>
        </pc:picChg>
        <pc:cxnChg chg="mod">
          <ac:chgData name="Mike Fish" userId="a7da7ee9-c8b8-438c-b480-d75deb475df8" providerId="ADAL" clId="{F488A57D-DDC8-49A1-A52D-A67F82F4412B}" dt="2024-12-06T12:46:15.160" v="3496" actId="14100"/>
          <ac:cxnSpMkLst>
            <pc:docMk/>
            <pc:sldMk cId="2948407355" sldId="356"/>
            <ac:cxnSpMk id="8" creationId="{90405C31-F075-C8BA-E160-439974593901}"/>
          </ac:cxnSpMkLst>
        </pc:cxnChg>
        <pc:cxnChg chg="add mod">
          <ac:chgData name="Mike Fish" userId="a7da7ee9-c8b8-438c-b480-d75deb475df8" providerId="ADAL" clId="{F488A57D-DDC8-49A1-A52D-A67F82F4412B}" dt="2024-12-06T12:47:00.652" v="3520" actId="1036"/>
          <ac:cxnSpMkLst>
            <pc:docMk/>
            <pc:sldMk cId="2948407355" sldId="356"/>
            <ac:cxnSpMk id="13" creationId="{557D9389-7958-8742-6829-2427CF61F50D}"/>
          </ac:cxnSpMkLst>
        </pc:cxnChg>
      </pc:sldChg>
      <pc:sldChg chg="addSp delSp modSp add mod">
        <pc:chgData name="Mike Fish" userId="a7da7ee9-c8b8-438c-b480-d75deb475df8" providerId="ADAL" clId="{F488A57D-DDC8-49A1-A52D-A67F82F4412B}" dt="2024-12-06T13:45:25.998" v="3823" actId="14100"/>
        <pc:sldMkLst>
          <pc:docMk/>
          <pc:sldMk cId="3521966397" sldId="357"/>
        </pc:sldMkLst>
        <pc:spChg chg="mod">
          <ac:chgData name="Mike Fish" userId="a7da7ee9-c8b8-438c-b480-d75deb475df8" providerId="ADAL" clId="{F488A57D-DDC8-49A1-A52D-A67F82F4412B}" dt="2024-12-06T13:28:36.312" v="3566" actId="20577"/>
          <ac:spMkLst>
            <pc:docMk/>
            <pc:sldMk cId="3521966397" sldId="357"/>
            <ac:spMk id="2" creationId="{7F6FCFA9-E7FA-B411-F451-CCEB066D7538}"/>
          </ac:spMkLst>
        </pc:spChg>
        <pc:spChg chg="mod">
          <ac:chgData name="Mike Fish" userId="a7da7ee9-c8b8-438c-b480-d75deb475df8" providerId="ADAL" clId="{F488A57D-DDC8-49A1-A52D-A67F82F4412B}" dt="2024-12-06T13:31:06.136" v="3601" actId="14100"/>
          <ac:spMkLst>
            <pc:docMk/>
            <pc:sldMk cId="3521966397" sldId="357"/>
            <ac:spMk id="7" creationId="{4EFC7EA8-6EC5-CAF9-5755-6D24811B3170}"/>
          </ac:spMkLst>
        </pc:spChg>
        <pc:picChg chg="mod modCrop">
          <ac:chgData name="Mike Fish" userId="a7da7ee9-c8b8-438c-b480-d75deb475df8" providerId="ADAL" clId="{F488A57D-DDC8-49A1-A52D-A67F82F4412B}" dt="2024-12-06T13:28:53.844" v="3569" actId="1076"/>
          <ac:picMkLst>
            <pc:docMk/>
            <pc:sldMk cId="3521966397" sldId="357"/>
            <ac:picMk id="4" creationId="{C19CE41B-9BAD-6645-0CE7-B1190C435238}"/>
          </ac:picMkLst>
        </pc:picChg>
        <pc:picChg chg="del">
          <ac:chgData name="Mike Fish" userId="a7da7ee9-c8b8-438c-b480-d75deb475df8" providerId="ADAL" clId="{F488A57D-DDC8-49A1-A52D-A67F82F4412B}" dt="2024-12-06T13:29:40.358" v="3574" actId="478"/>
          <ac:picMkLst>
            <pc:docMk/>
            <pc:sldMk cId="3521966397" sldId="357"/>
            <ac:picMk id="5" creationId="{5415BA97-24CC-8D5F-9F1C-186B24B988BA}"/>
          </ac:picMkLst>
        </pc:picChg>
        <pc:picChg chg="add mod ord">
          <ac:chgData name="Mike Fish" userId="a7da7ee9-c8b8-438c-b480-d75deb475df8" providerId="ADAL" clId="{F488A57D-DDC8-49A1-A52D-A67F82F4412B}" dt="2024-12-06T13:29:38.753" v="3573" actId="167"/>
          <ac:picMkLst>
            <pc:docMk/>
            <pc:sldMk cId="3521966397" sldId="357"/>
            <ac:picMk id="6" creationId="{2E839DA8-CD5B-2AFB-A564-9FDD420E00B1}"/>
          </ac:picMkLst>
        </pc:picChg>
        <pc:picChg chg="add mod">
          <ac:chgData name="Mike Fish" userId="a7da7ee9-c8b8-438c-b480-d75deb475df8" providerId="ADAL" clId="{F488A57D-DDC8-49A1-A52D-A67F82F4412B}" dt="2024-12-06T13:30:15.335" v="3576" actId="1076"/>
          <ac:picMkLst>
            <pc:docMk/>
            <pc:sldMk cId="3521966397" sldId="357"/>
            <ac:picMk id="10" creationId="{69D2C7AF-1C76-F8C4-D4FF-43CE61276D50}"/>
          </ac:picMkLst>
        </pc:picChg>
        <pc:picChg chg="del">
          <ac:chgData name="Mike Fish" userId="a7da7ee9-c8b8-438c-b480-d75deb475df8" providerId="ADAL" clId="{F488A57D-DDC8-49A1-A52D-A67F82F4412B}" dt="2024-12-06T13:36:00.787" v="3645" actId="478"/>
          <ac:picMkLst>
            <pc:docMk/>
            <pc:sldMk cId="3521966397" sldId="357"/>
            <ac:picMk id="14" creationId="{F487E2EB-22CC-945A-C1E4-751FC841CC2B}"/>
          </ac:picMkLst>
        </pc:picChg>
        <pc:picChg chg="del">
          <ac:chgData name="Mike Fish" userId="a7da7ee9-c8b8-438c-b480-d75deb475df8" providerId="ADAL" clId="{F488A57D-DDC8-49A1-A52D-A67F82F4412B}" dt="2024-12-06T13:31:43.385" v="3608" actId="478"/>
          <ac:picMkLst>
            <pc:docMk/>
            <pc:sldMk cId="3521966397" sldId="357"/>
            <ac:picMk id="16" creationId="{1DC4A5C2-A100-D080-2C7F-7371AE174079}"/>
          </ac:picMkLst>
        </pc:picChg>
        <pc:picChg chg="add mod ord">
          <ac:chgData name="Mike Fish" userId="a7da7ee9-c8b8-438c-b480-d75deb475df8" providerId="ADAL" clId="{F488A57D-DDC8-49A1-A52D-A67F82F4412B}" dt="2024-12-06T13:31:41.616" v="3607" actId="167"/>
          <ac:picMkLst>
            <pc:docMk/>
            <pc:sldMk cId="3521966397" sldId="357"/>
            <ac:picMk id="17" creationId="{E11DA34B-53EF-CC80-4658-CF0EF91A5AF8}"/>
          </ac:picMkLst>
        </pc:picChg>
        <pc:picChg chg="del">
          <ac:chgData name="Mike Fish" userId="a7da7ee9-c8b8-438c-b480-d75deb475df8" providerId="ADAL" clId="{F488A57D-DDC8-49A1-A52D-A67F82F4412B}" dt="2024-12-06T13:32:04.778" v="3609" actId="478"/>
          <ac:picMkLst>
            <pc:docMk/>
            <pc:sldMk cId="3521966397" sldId="357"/>
            <ac:picMk id="18" creationId="{832682AB-62AC-E9E8-6B5D-93F8E58F8FCB}"/>
          </ac:picMkLst>
        </pc:picChg>
        <pc:picChg chg="add del">
          <ac:chgData name="Mike Fish" userId="a7da7ee9-c8b8-438c-b480-d75deb475df8" providerId="ADAL" clId="{F488A57D-DDC8-49A1-A52D-A67F82F4412B}" dt="2024-12-06T13:32:30.779" v="3611" actId="478"/>
          <ac:picMkLst>
            <pc:docMk/>
            <pc:sldMk cId="3521966397" sldId="357"/>
            <ac:picMk id="20" creationId="{8ACB4DCD-0DAA-9788-AAF5-8E1FF9156A4E}"/>
          </ac:picMkLst>
        </pc:picChg>
        <pc:cxnChg chg="mod ord">
          <ac:chgData name="Mike Fish" userId="a7da7ee9-c8b8-438c-b480-d75deb475df8" providerId="ADAL" clId="{F488A57D-DDC8-49A1-A52D-A67F82F4412B}" dt="2024-12-06T13:31:06.136" v="3601" actId="14100"/>
          <ac:cxnSpMkLst>
            <pc:docMk/>
            <pc:sldMk cId="3521966397" sldId="357"/>
            <ac:cxnSpMk id="8" creationId="{44FDA63B-DB1C-A284-53A7-D1ABA02C5F09}"/>
          </ac:cxnSpMkLst>
        </pc:cxnChg>
        <pc:cxnChg chg="mod">
          <ac:chgData name="Mike Fish" userId="a7da7ee9-c8b8-438c-b480-d75deb475df8" providerId="ADAL" clId="{F488A57D-DDC8-49A1-A52D-A67F82F4412B}" dt="2024-12-06T13:45:25.998" v="3823" actId="14100"/>
          <ac:cxnSpMkLst>
            <pc:docMk/>
            <pc:sldMk cId="3521966397" sldId="357"/>
            <ac:cxnSpMk id="13" creationId="{B2CAAE4B-79DC-64E7-7FC4-2B6493AF7348}"/>
          </ac:cxnSpMkLst>
        </pc:cxnChg>
      </pc:sldChg>
      <pc:sldChg chg="addSp delSp modSp add mod">
        <pc:chgData name="Mike Fish" userId="a7da7ee9-c8b8-438c-b480-d75deb475df8" providerId="ADAL" clId="{F488A57D-DDC8-49A1-A52D-A67F82F4412B}" dt="2024-12-06T13:45:13.919" v="3821" actId="14100"/>
        <pc:sldMkLst>
          <pc:docMk/>
          <pc:sldMk cId="791664077" sldId="358"/>
        </pc:sldMkLst>
        <pc:spChg chg="mod">
          <ac:chgData name="Mike Fish" userId="a7da7ee9-c8b8-438c-b480-d75deb475df8" providerId="ADAL" clId="{F488A57D-DDC8-49A1-A52D-A67F82F4412B}" dt="2024-12-06T13:32:57.071" v="3622" actId="113"/>
          <ac:spMkLst>
            <pc:docMk/>
            <pc:sldMk cId="791664077" sldId="358"/>
            <ac:spMk id="2" creationId="{FB6B9253-36DD-5340-A0F3-A67B28C297CB}"/>
          </ac:spMkLst>
        </pc:spChg>
        <pc:spChg chg="mod">
          <ac:chgData name="Mike Fish" userId="a7da7ee9-c8b8-438c-b480-d75deb475df8" providerId="ADAL" clId="{F488A57D-DDC8-49A1-A52D-A67F82F4412B}" dt="2024-12-06T13:34:42.119" v="3637" actId="14100"/>
          <ac:spMkLst>
            <pc:docMk/>
            <pc:sldMk cId="791664077" sldId="358"/>
            <ac:spMk id="7" creationId="{A406D662-189C-D0EF-2888-FF8466756EC0}"/>
          </ac:spMkLst>
        </pc:spChg>
        <pc:picChg chg="mod modCrop">
          <ac:chgData name="Mike Fish" userId="a7da7ee9-c8b8-438c-b480-d75deb475df8" providerId="ADAL" clId="{F488A57D-DDC8-49A1-A52D-A67F82F4412B}" dt="2024-12-06T13:33:05.407" v="3624" actId="732"/>
          <ac:picMkLst>
            <pc:docMk/>
            <pc:sldMk cId="791664077" sldId="358"/>
            <ac:picMk id="4" creationId="{B4F7BC86-4F4B-A22F-18D5-EE6243B66DCB}"/>
          </ac:picMkLst>
        </pc:picChg>
        <pc:picChg chg="add mod ord">
          <ac:chgData name="Mike Fish" userId="a7da7ee9-c8b8-438c-b480-d75deb475df8" providerId="ADAL" clId="{F488A57D-DDC8-49A1-A52D-A67F82F4412B}" dt="2024-12-06T13:34:11.058" v="3628" actId="167"/>
          <ac:picMkLst>
            <pc:docMk/>
            <pc:sldMk cId="791664077" sldId="358"/>
            <ac:picMk id="5" creationId="{A9F51791-4DFC-D44E-50E7-6767F66EF77A}"/>
          </ac:picMkLst>
        </pc:picChg>
        <pc:picChg chg="del">
          <ac:chgData name="Mike Fish" userId="a7da7ee9-c8b8-438c-b480-d75deb475df8" providerId="ADAL" clId="{F488A57D-DDC8-49A1-A52D-A67F82F4412B}" dt="2024-12-06T13:34:12.836" v="3629" actId="478"/>
          <ac:picMkLst>
            <pc:docMk/>
            <pc:sldMk cId="791664077" sldId="358"/>
            <ac:picMk id="6" creationId="{C01BECF0-8F19-E2B9-A1D1-1CA7DBCD7340}"/>
          </ac:picMkLst>
        </pc:picChg>
        <pc:picChg chg="del">
          <ac:chgData name="Mike Fish" userId="a7da7ee9-c8b8-438c-b480-d75deb475df8" providerId="ADAL" clId="{F488A57D-DDC8-49A1-A52D-A67F82F4412B}" dt="2024-12-06T13:34:13.988" v="3630" actId="478"/>
          <ac:picMkLst>
            <pc:docMk/>
            <pc:sldMk cId="791664077" sldId="358"/>
            <ac:picMk id="10" creationId="{056DE014-793C-58BD-9C4B-F88AF2F3BE97}"/>
          </ac:picMkLst>
        </pc:picChg>
        <pc:picChg chg="del mod">
          <ac:chgData name="Mike Fish" userId="a7da7ee9-c8b8-438c-b480-d75deb475df8" providerId="ADAL" clId="{F488A57D-DDC8-49A1-A52D-A67F82F4412B}" dt="2024-12-06T13:35:53.604" v="3644" actId="478"/>
          <ac:picMkLst>
            <pc:docMk/>
            <pc:sldMk cId="791664077" sldId="358"/>
            <ac:picMk id="14" creationId="{EDDE9A9C-7249-FDD0-9BA1-99EFE2ED9F26}"/>
          </ac:picMkLst>
        </pc:picChg>
        <pc:picChg chg="add mod">
          <ac:chgData name="Mike Fish" userId="a7da7ee9-c8b8-438c-b480-d75deb475df8" providerId="ADAL" clId="{F488A57D-DDC8-49A1-A52D-A67F82F4412B}" dt="2024-12-06T13:35:23.842" v="3640"/>
          <ac:picMkLst>
            <pc:docMk/>
            <pc:sldMk cId="791664077" sldId="358"/>
            <ac:picMk id="15" creationId="{D9F92F71-E339-87E5-5359-81B40182A00A}"/>
          </ac:picMkLst>
        </pc:picChg>
        <pc:picChg chg="mod">
          <ac:chgData name="Mike Fish" userId="a7da7ee9-c8b8-438c-b480-d75deb475df8" providerId="ADAL" clId="{F488A57D-DDC8-49A1-A52D-A67F82F4412B}" dt="2024-12-06T13:35:32.230" v="3641" actId="14100"/>
          <ac:picMkLst>
            <pc:docMk/>
            <pc:sldMk cId="791664077" sldId="358"/>
            <ac:picMk id="17" creationId="{45306DEF-8B3F-F7D6-62D7-24C48678979A}"/>
          </ac:picMkLst>
        </pc:picChg>
        <pc:picChg chg="add mod">
          <ac:chgData name="Mike Fish" userId="a7da7ee9-c8b8-438c-b480-d75deb475df8" providerId="ADAL" clId="{F488A57D-DDC8-49A1-A52D-A67F82F4412B}" dt="2024-12-06T13:36:42.765" v="3655" actId="1036"/>
          <ac:picMkLst>
            <pc:docMk/>
            <pc:sldMk cId="791664077" sldId="358"/>
            <ac:picMk id="20" creationId="{54683150-C94A-0D8E-7485-B7E68D34B09E}"/>
          </ac:picMkLst>
        </pc:picChg>
        <pc:picChg chg="add del">
          <ac:chgData name="Mike Fish" userId="a7da7ee9-c8b8-438c-b480-d75deb475df8" providerId="ADAL" clId="{F488A57D-DDC8-49A1-A52D-A67F82F4412B}" dt="2024-12-06T13:37:02.792" v="3657" actId="478"/>
          <ac:picMkLst>
            <pc:docMk/>
            <pc:sldMk cId="791664077" sldId="358"/>
            <ac:picMk id="22" creationId="{FC82EB88-2421-7F1E-5280-5A64A7554727}"/>
          </ac:picMkLst>
        </pc:picChg>
        <pc:picChg chg="del">
          <ac:chgData name="Mike Fish" userId="a7da7ee9-c8b8-438c-b480-d75deb475df8" providerId="ADAL" clId="{F488A57D-DDC8-49A1-A52D-A67F82F4412B}" dt="2024-12-06T13:34:51.570" v="3638" actId="478"/>
          <ac:picMkLst>
            <pc:docMk/>
            <pc:sldMk cId="791664077" sldId="358"/>
            <ac:picMk id="23" creationId="{F8199340-23F3-ECE2-1396-E563EA7B47B6}"/>
          </ac:picMkLst>
        </pc:picChg>
        <pc:cxnChg chg="mod">
          <ac:chgData name="Mike Fish" userId="a7da7ee9-c8b8-438c-b480-d75deb475df8" providerId="ADAL" clId="{F488A57D-DDC8-49A1-A52D-A67F82F4412B}" dt="2024-12-06T13:34:42.119" v="3637" actId="14100"/>
          <ac:cxnSpMkLst>
            <pc:docMk/>
            <pc:sldMk cId="791664077" sldId="358"/>
            <ac:cxnSpMk id="8" creationId="{BE3880B5-0603-B82D-11B7-DBA52B1CEC4C}"/>
          </ac:cxnSpMkLst>
        </pc:cxnChg>
        <pc:cxnChg chg="mod">
          <ac:chgData name="Mike Fish" userId="a7da7ee9-c8b8-438c-b480-d75deb475df8" providerId="ADAL" clId="{F488A57D-DDC8-49A1-A52D-A67F82F4412B}" dt="2024-12-06T13:45:13.919" v="3821" actId="14100"/>
          <ac:cxnSpMkLst>
            <pc:docMk/>
            <pc:sldMk cId="791664077" sldId="358"/>
            <ac:cxnSpMk id="13" creationId="{1F2336EB-02DB-21C3-723E-6A34CAC3562E}"/>
          </ac:cxnSpMkLst>
        </pc:cxnChg>
        <pc:cxnChg chg="add mod">
          <ac:chgData name="Mike Fish" userId="a7da7ee9-c8b8-438c-b480-d75deb475df8" providerId="ADAL" clId="{F488A57D-DDC8-49A1-A52D-A67F82F4412B}" dt="2024-12-06T13:35:36.544" v="3642" actId="14100"/>
          <ac:cxnSpMkLst>
            <pc:docMk/>
            <pc:sldMk cId="791664077" sldId="358"/>
            <ac:cxnSpMk id="16" creationId="{B54E8C23-0C91-F515-63D6-AB929322443B}"/>
          </ac:cxnSpMkLst>
        </pc:cxnChg>
        <pc:cxnChg chg="del">
          <ac:chgData name="Mike Fish" userId="a7da7ee9-c8b8-438c-b480-d75deb475df8" providerId="ADAL" clId="{F488A57D-DDC8-49A1-A52D-A67F82F4412B}" dt="2024-12-06T13:34:52.374" v="3639" actId="478"/>
          <ac:cxnSpMkLst>
            <pc:docMk/>
            <pc:sldMk cId="791664077" sldId="358"/>
            <ac:cxnSpMk id="24" creationId="{4E39723F-9E84-4BC7-A740-B99EA464E62B}"/>
          </ac:cxnSpMkLst>
        </pc:cxnChg>
      </pc:sldChg>
      <pc:sldChg chg="addSp delSp modSp add mod">
        <pc:chgData name="Mike Fish" userId="a7da7ee9-c8b8-438c-b480-d75deb475df8" providerId="ADAL" clId="{F488A57D-DDC8-49A1-A52D-A67F82F4412B}" dt="2024-12-06T13:45:04.069" v="3814" actId="478"/>
        <pc:sldMkLst>
          <pc:docMk/>
          <pc:sldMk cId="4009831304" sldId="359"/>
        </pc:sldMkLst>
        <pc:spChg chg="mod">
          <ac:chgData name="Mike Fish" userId="a7da7ee9-c8b8-438c-b480-d75deb475df8" providerId="ADAL" clId="{F488A57D-DDC8-49A1-A52D-A67F82F4412B}" dt="2024-12-06T13:41:44.325" v="3754" actId="20577"/>
          <ac:spMkLst>
            <pc:docMk/>
            <pc:sldMk cId="4009831304" sldId="359"/>
            <ac:spMk id="2" creationId="{3774BF7D-D1F1-86D9-E351-3ABABF5E4B76}"/>
          </ac:spMkLst>
        </pc:spChg>
        <pc:spChg chg="mod">
          <ac:chgData name="Mike Fish" userId="a7da7ee9-c8b8-438c-b480-d75deb475df8" providerId="ADAL" clId="{F488A57D-DDC8-49A1-A52D-A67F82F4412B}" dt="2024-12-06T13:41:02.361" v="3746" actId="14100"/>
          <ac:spMkLst>
            <pc:docMk/>
            <pc:sldMk cId="4009831304" sldId="359"/>
            <ac:spMk id="7" creationId="{730A8687-393B-D949-8A24-4B9DC29E1FAB}"/>
          </ac:spMkLst>
        </pc:spChg>
        <pc:picChg chg="mod modCrop">
          <ac:chgData name="Mike Fish" userId="a7da7ee9-c8b8-438c-b480-d75deb475df8" providerId="ADAL" clId="{F488A57D-DDC8-49A1-A52D-A67F82F4412B}" dt="2024-12-06T13:41:47.556" v="3770" actId="1038"/>
          <ac:picMkLst>
            <pc:docMk/>
            <pc:sldMk cId="4009831304" sldId="359"/>
            <ac:picMk id="4" creationId="{D12C4C6F-3B38-8B01-364A-A1EC2A604962}"/>
          </ac:picMkLst>
        </pc:picChg>
        <pc:picChg chg="del">
          <ac:chgData name="Mike Fish" userId="a7da7ee9-c8b8-438c-b480-d75deb475df8" providerId="ADAL" clId="{F488A57D-DDC8-49A1-A52D-A67F82F4412B}" dt="2024-12-06T13:39:11.050" v="3727" actId="478"/>
          <ac:picMkLst>
            <pc:docMk/>
            <pc:sldMk cId="4009831304" sldId="359"/>
            <ac:picMk id="5" creationId="{FDB29453-2969-CFC3-4554-2362AAE92B11}"/>
          </ac:picMkLst>
        </pc:picChg>
        <pc:picChg chg="add mod ord">
          <ac:chgData name="Mike Fish" userId="a7da7ee9-c8b8-438c-b480-d75deb475df8" providerId="ADAL" clId="{F488A57D-DDC8-49A1-A52D-A67F82F4412B}" dt="2024-12-06T13:39:43.948" v="3731" actId="14861"/>
          <ac:picMkLst>
            <pc:docMk/>
            <pc:sldMk cId="4009831304" sldId="359"/>
            <ac:picMk id="6" creationId="{70F250B3-0842-75AA-CF4B-E99976B4F6EC}"/>
          </ac:picMkLst>
        </pc:picChg>
        <pc:picChg chg="add mod">
          <ac:chgData name="Mike Fish" userId="a7da7ee9-c8b8-438c-b480-d75deb475df8" providerId="ADAL" clId="{F488A57D-DDC8-49A1-A52D-A67F82F4412B}" dt="2024-12-06T13:40:03.969" v="3737" actId="1076"/>
          <ac:picMkLst>
            <pc:docMk/>
            <pc:sldMk cId="4009831304" sldId="359"/>
            <ac:picMk id="10" creationId="{FD6366A5-38D5-DF53-841A-38CE31BD2864}"/>
          </ac:picMkLst>
        </pc:picChg>
        <pc:picChg chg="del">
          <ac:chgData name="Mike Fish" userId="a7da7ee9-c8b8-438c-b480-d75deb475df8" providerId="ADAL" clId="{F488A57D-DDC8-49A1-A52D-A67F82F4412B}" dt="2024-12-06T13:39:54.422" v="3735" actId="478"/>
          <ac:picMkLst>
            <pc:docMk/>
            <pc:sldMk cId="4009831304" sldId="359"/>
            <ac:picMk id="17" creationId="{86281605-A0B2-CF6B-666B-D4E13C9FBE99}"/>
          </ac:picMkLst>
        </pc:picChg>
        <pc:picChg chg="del">
          <ac:chgData name="Mike Fish" userId="a7da7ee9-c8b8-438c-b480-d75deb475df8" providerId="ADAL" clId="{F488A57D-DDC8-49A1-A52D-A67F82F4412B}" dt="2024-12-06T13:39:53.593" v="3734" actId="478"/>
          <ac:picMkLst>
            <pc:docMk/>
            <pc:sldMk cId="4009831304" sldId="359"/>
            <ac:picMk id="20" creationId="{8EDB1A60-C182-EC5D-4BE0-F96FD19F4FE0}"/>
          </ac:picMkLst>
        </pc:picChg>
        <pc:cxnChg chg="mod">
          <ac:chgData name="Mike Fish" userId="a7da7ee9-c8b8-438c-b480-d75deb475df8" providerId="ADAL" clId="{F488A57D-DDC8-49A1-A52D-A67F82F4412B}" dt="2024-12-06T13:41:10.754" v="3747" actId="14100"/>
          <ac:cxnSpMkLst>
            <pc:docMk/>
            <pc:sldMk cId="4009831304" sldId="359"/>
            <ac:cxnSpMk id="8" creationId="{7850B737-69B4-135E-DB25-F8F9388C4531}"/>
          </ac:cxnSpMkLst>
        </pc:cxnChg>
        <pc:cxnChg chg="del">
          <ac:chgData name="Mike Fish" userId="a7da7ee9-c8b8-438c-b480-d75deb475df8" providerId="ADAL" clId="{F488A57D-DDC8-49A1-A52D-A67F82F4412B}" dt="2024-12-06T13:45:04.069" v="3814" actId="478"/>
          <ac:cxnSpMkLst>
            <pc:docMk/>
            <pc:sldMk cId="4009831304" sldId="359"/>
            <ac:cxnSpMk id="13" creationId="{CDE15BC6-9477-5DF9-C56E-7855A8D8D2DA}"/>
          </ac:cxnSpMkLst>
        </pc:cxnChg>
        <pc:cxnChg chg="mod ord">
          <ac:chgData name="Mike Fish" userId="a7da7ee9-c8b8-438c-b480-d75deb475df8" providerId="ADAL" clId="{F488A57D-DDC8-49A1-A52D-A67F82F4412B}" dt="2024-12-06T13:40:39.843" v="3740" actId="14100"/>
          <ac:cxnSpMkLst>
            <pc:docMk/>
            <pc:sldMk cId="4009831304" sldId="359"/>
            <ac:cxnSpMk id="16" creationId="{E2DB8D4E-B586-6C96-1750-B94AE9B85E59}"/>
          </ac:cxnSpMkLst>
        </pc:cxnChg>
        <pc:cxnChg chg="add mod">
          <ac:chgData name="Mike Fish" userId="a7da7ee9-c8b8-438c-b480-d75deb475df8" providerId="ADAL" clId="{F488A57D-DDC8-49A1-A52D-A67F82F4412B}" dt="2024-12-06T13:41:28.944" v="3753" actId="1036"/>
          <ac:cxnSpMkLst>
            <pc:docMk/>
            <pc:sldMk cId="4009831304" sldId="359"/>
            <ac:cxnSpMk id="21" creationId="{452BB634-B920-8F5C-E545-9FBA08B5C6A6}"/>
          </ac:cxnSpMkLst>
        </pc:cxnChg>
      </pc:sldChg>
      <pc:sldChg chg="addSp delSp modSp add mod">
        <pc:chgData name="Mike Fish" userId="a7da7ee9-c8b8-438c-b480-d75deb475df8" providerId="ADAL" clId="{F488A57D-DDC8-49A1-A52D-A67F82F4412B}" dt="2024-12-06T13:47:23.454" v="3881" actId="14100"/>
        <pc:sldMkLst>
          <pc:docMk/>
          <pc:sldMk cId="3676526356" sldId="360"/>
        </pc:sldMkLst>
        <pc:spChg chg="mod">
          <ac:chgData name="Mike Fish" userId="a7da7ee9-c8b8-438c-b480-d75deb475df8" providerId="ADAL" clId="{F488A57D-DDC8-49A1-A52D-A67F82F4412B}" dt="2024-12-06T13:43:02.505" v="3790" actId="20577"/>
          <ac:spMkLst>
            <pc:docMk/>
            <pc:sldMk cId="3676526356" sldId="360"/>
            <ac:spMk id="2" creationId="{15B45751-B63B-C224-D51A-D65F74CAD451}"/>
          </ac:spMkLst>
        </pc:spChg>
        <pc:spChg chg="mod">
          <ac:chgData name="Mike Fish" userId="a7da7ee9-c8b8-438c-b480-d75deb475df8" providerId="ADAL" clId="{F488A57D-DDC8-49A1-A52D-A67F82F4412B}" dt="2024-12-06T13:44:53.783" v="3813" actId="20577"/>
          <ac:spMkLst>
            <pc:docMk/>
            <pc:sldMk cId="3676526356" sldId="360"/>
            <ac:spMk id="7" creationId="{69C156C8-61C2-F465-7577-3572D3A7F193}"/>
          </ac:spMkLst>
        </pc:spChg>
        <pc:picChg chg="mod modCrop">
          <ac:chgData name="Mike Fish" userId="a7da7ee9-c8b8-438c-b480-d75deb475df8" providerId="ADAL" clId="{F488A57D-DDC8-49A1-A52D-A67F82F4412B}" dt="2024-12-06T13:46:54.198" v="3868" actId="1037"/>
          <ac:picMkLst>
            <pc:docMk/>
            <pc:sldMk cId="3676526356" sldId="360"/>
            <ac:picMk id="4" creationId="{B5A69F1B-F05A-3015-44A7-B6D179AF27C0}"/>
          </ac:picMkLst>
        </pc:picChg>
        <pc:picChg chg="add del mod ord">
          <ac:chgData name="Mike Fish" userId="a7da7ee9-c8b8-438c-b480-d75deb475df8" providerId="ADAL" clId="{F488A57D-DDC8-49A1-A52D-A67F82F4412B}" dt="2024-12-06T13:44:32.342" v="3800" actId="478"/>
          <ac:picMkLst>
            <pc:docMk/>
            <pc:sldMk cId="3676526356" sldId="360"/>
            <ac:picMk id="5" creationId="{1E496C69-C546-FAE3-A490-1F454C9002BC}"/>
          </ac:picMkLst>
        </pc:picChg>
        <pc:picChg chg="del">
          <ac:chgData name="Mike Fish" userId="a7da7ee9-c8b8-438c-b480-d75deb475df8" providerId="ADAL" clId="{F488A57D-DDC8-49A1-A52D-A67F82F4412B}" dt="2024-12-06T13:43:59.574" v="3796" actId="478"/>
          <ac:picMkLst>
            <pc:docMk/>
            <pc:sldMk cId="3676526356" sldId="360"/>
            <ac:picMk id="6" creationId="{E7116FD1-76A8-C4C2-5C62-3281E4FF2648}"/>
          </ac:picMkLst>
        </pc:picChg>
        <pc:picChg chg="del">
          <ac:chgData name="Mike Fish" userId="a7da7ee9-c8b8-438c-b480-d75deb475df8" providerId="ADAL" clId="{F488A57D-DDC8-49A1-A52D-A67F82F4412B}" dt="2024-12-06T13:46:21.381" v="3830" actId="478"/>
          <ac:picMkLst>
            <pc:docMk/>
            <pc:sldMk cId="3676526356" sldId="360"/>
            <ac:picMk id="10" creationId="{D8D5E22B-455A-EFE6-C532-856FBFE847B3}"/>
          </ac:picMkLst>
        </pc:picChg>
        <pc:picChg chg="add mod ord">
          <ac:chgData name="Mike Fish" userId="a7da7ee9-c8b8-438c-b480-d75deb475df8" providerId="ADAL" clId="{F488A57D-DDC8-49A1-A52D-A67F82F4412B}" dt="2024-12-06T13:46:25.388" v="3831" actId="167"/>
          <ac:picMkLst>
            <pc:docMk/>
            <pc:sldMk cId="3676526356" sldId="360"/>
            <ac:picMk id="11" creationId="{F9C366C9-18E7-E378-09D4-BBD0918F150E}"/>
          </ac:picMkLst>
        </pc:picChg>
        <pc:picChg chg="mod">
          <ac:chgData name="Mike Fish" userId="a7da7ee9-c8b8-438c-b480-d75deb475df8" providerId="ADAL" clId="{F488A57D-DDC8-49A1-A52D-A67F82F4412B}" dt="2024-12-06T13:47:05.426" v="3869" actId="1076"/>
          <ac:picMkLst>
            <pc:docMk/>
            <pc:sldMk cId="3676526356" sldId="360"/>
            <ac:picMk id="15" creationId="{7675298E-79B5-1EC7-9ACA-45BCA203C917}"/>
          </ac:picMkLst>
        </pc:picChg>
        <pc:picChg chg="add mod ord">
          <ac:chgData name="Mike Fish" userId="a7da7ee9-c8b8-438c-b480-d75deb475df8" providerId="ADAL" clId="{F488A57D-DDC8-49A1-A52D-A67F82F4412B}" dt="2024-12-06T13:46:19.842" v="3829" actId="167"/>
          <ac:picMkLst>
            <pc:docMk/>
            <pc:sldMk cId="3676526356" sldId="360"/>
            <ac:picMk id="19" creationId="{A2E3D5DF-0346-41F5-8655-4FE059E12C12}"/>
          </ac:picMkLst>
        </pc:picChg>
        <pc:cxnChg chg="mod">
          <ac:chgData name="Mike Fish" userId="a7da7ee9-c8b8-438c-b480-d75deb475df8" providerId="ADAL" clId="{F488A57D-DDC8-49A1-A52D-A67F82F4412B}" dt="2024-12-06T13:44:46.967" v="3804" actId="14100"/>
          <ac:cxnSpMkLst>
            <pc:docMk/>
            <pc:sldMk cId="3676526356" sldId="360"/>
            <ac:cxnSpMk id="8" creationId="{2EDF50F9-75E6-8EC0-A926-A5C4D15A7FA9}"/>
          </ac:cxnSpMkLst>
        </pc:cxnChg>
        <pc:cxnChg chg="del">
          <ac:chgData name="Mike Fish" userId="a7da7ee9-c8b8-438c-b480-d75deb475df8" providerId="ADAL" clId="{F488A57D-DDC8-49A1-A52D-A67F82F4412B}" dt="2024-12-06T13:46:45.104" v="3835" actId="478"/>
          <ac:cxnSpMkLst>
            <pc:docMk/>
            <pc:sldMk cId="3676526356" sldId="360"/>
            <ac:cxnSpMk id="13" creationId="{2038D08F-D218-A31C-D2FD-39F611571F57}"/>
          </ac:cxnSpMkLst>
        </pc:cxnChg>
        <pc:cxnChg chg="mod">
          <ac:chgData name="Mike Fish" userId="a7da7ee9-c8b8-438c-b480-d75deb475df8" providerId="ADAL" clId="{F488A57D-DDC8-49A1-A52D-A67F82F4412B}" dt="2024-12-06T13:47:23.454" v="3881" actId="14100"/>
          <ac:cxnSpMkLst>
            <pc:docMk/>
            <pc:sldMk cId="3676526356" sldId="360"/>
            <ac:cxnSpMk id="16" creationId="{B83D78CA-1948-22CE-EC39-681AFA211AF9}"/>
          </ac:cxnSpMkLst>
        </pc:cxnChg>
        <pc:cxnChg chg="mod">
          <ac:chgData name="Mike Fish" userId="a7da7ee9-c8b8-438c-b480-d75deb475df8" providerId="ADAL" clId="{F488A57D-DDC8-49A1-A52D-A67F82F4412B}" dt="2024-12-06T13:46:43.642" v="3834" actId="14100"/>
          <ac:cxnSpMkLst>
            <pc:docMk/>
            <pc:sldMk cId="3676526356" sldId="360"/>
            <ac:cxnSpMk id="21" creationId="{269E9DFA-61AC-DE7A-21EF-B7E08B6636CF}"/>
          </ac:cxnSpMkLst>
        </pc:cxnChg>
      </pc:sldChg>
      <pc:sldChg chg="addSp delSp modSp add mod">
        <pc:chgData name="Mike Fish" userId="a7da7ee9-c8b8-438c-b480-d75deb475df8" providerId="ADAL" clId="{F488A57D-DDC8-49A1-A52D-A67F82F4412B}" dt="2024-12-06T13:50:26.387" v="3943" actId="478"/>
        <pc:sldMkLst>
          <pc:docMk/>
          <pc:sldMk cId="4038173574" sldId="361"/>
        </pc:sldMkLst>
        <pc:spChg chg="mod">
          <ac:chgData name="Mike Fish" userId="a7da7ee9-c8b8-438c-b480-d75deb475df8" providerId="ADAL" clId="{F488A57D-DDC8-49A1-A52D-A67F82F4412B}" dt="2024-12-06T13:47:59.527" v="3911" actId="20577"/>
          <ac:spMkLst>
            <pc:docMk/>
            <pc:sldMk cId="4038173574" sldId="361"/>
            <ac:spMk id="2" creationId="{2EC13BE4-4844-C600-9945-B5F6C9E92892}"/>
          </ac:spMkLst>
        </pc:spChg>
        <pc:picChg chg="mod modCrop">
          <ac:chgData name="Mike Fish" userId="a7da7ee9-c8b8-438c-b480-d75deb475df8" providerId="ADAL" clId="{F488A57D-DDC8-49A1-A52D-A67F82F4412B}" dt="2024-12-06T13:48:02.103" v="3924" actId="1038"/>
          <ac:picMkLst>
            <pc:docMk/>
            <pc:sldMk cId="4038173574" sldId="361"/>
            <ac:picMk id="4" creationId="{65BE3C70-CC34-3AA0-0840-1A6DCB02D5A7}"/>
          </ac:picMkLst>
        </pc:picChg>
        <pc:picChg chg="add mod ord">
          <ac:chgData name="Mike Fish" userId="a7da7ee9-c8b8-438c-b480-d75deb475df8" providerId="ADAL" clId="{F488A57D-DDC8-49A1-A52D-A67F82F4412B}" dt="2024-12-06T13:49:54.592" v="3936" actId="167"/>
          <ac:picMkLst>
            <pc:docMk/>
            <pc:sldMk cId="4038173574" sldId="361"/>
            <ac:picMk id="5" creationId="{AE8D1B5E-DA8A-D1D9-4AF6-7F58B97D67A2}"/>
          </ac:picMkLst>
        </pc:picChg>
        <pc:picChg chg="add mod ord">
          <ac:chgData name="Mike Fish" userId="a7da7ee9-c8b8-438c-b480-d75deb475df8" providerId="ADAL" clId="{F488A57D-DDC8-49A1-A52D-A67F82F4412B}" dt="2024-12-06T13:49:45.639" v="3934" actId="167"/>
          <ac:picMkLst>
            <pc:docMk/>
            <pc:sldMk cId="4038173574" sldId="361"/>
            <ac:picMk id="9" creationId="{E6C9B07D-4703-B3EE-DAE0-7E81501CF578}"/>
          </ac:picMkLst>
        </pc:picChg>
        <pc:picChg chg="del ord">
          <ac:chgData name="Mike Fish" userId="a7da7ee9-c8b8-438c-b480-d75deb475df8" providerId="ADAL" clId="{F488A57D-DDC8-49A1-A52D-A67F82F4412B}" dt="2024-12-06T13:49:55.748" v="3937" actId="478"/>
          <ac:picMkLst>
            <pc:docMk/>
            <pc:sldMk cId="4038173574" sldId="361"/>
            <ac:picMk id="11" creationId="{24F285E2-24A4-A236-00D3-89B4D2D2A720}"/>
          </ac:picMkLst>
        </pc:picChg>
        <pc:picChg chg="del">
          <ac:chgData name="Mike Fish" userId="a7da7ee9-c8b8-438c-b480-d75deb475df8" providerId="ADAL" clId="{F488A57D-DDC8-49A1-A52D-A67F82F4412B}" dt="2024-12-06T13:50:26.387" v="3943" actId="478"/>
          <ac:picMkLst>
            <pc:docMk/>
            <pc:sldMk cId="4038173574" sldId="361"/>
            <ac:picMk id="15" creationId="{DA946771-BCE9-880A-375F-17736A75A771}"/>
          </ac:picMkLst>
        </pc:picChg>
        <pc:picChg chg="del">
          <ac:chgData name="Mike Fish" userId="a7da7ee9-c8b8-438c-b480-d75deb475df8" providerId="ADAL" clId="{F488A57D-DDC8-49A1-A52D-A67F82F4412B}" dt="2024-12-06T13:49:43.702" v="3933" actId="478"/>
          <ac:picMkLst>
            <pc:docMk/>
            <pc:sldMk cId="4038173574" sldId="361"/>
            <ac:picMk id="19" creationId="{99F4CC33-D90E-719F-2207-F40B84A94AA9}"/>
          </ac:picMkLst>
        </pc:picChg>
        <pc:cxnChg chg="mod">
          <ac:chgData name="Mike Fish" userId="a7da7ee9-c8b8-438c-b480-d75deb475df8" providerId="ADAL" clId="{F488A57D-DDC8-49A1-A52D-A67F82F4412B}" dt="2024-12-06T13:50:01.464" v="3938" actId="14100"/>
          <ac:cxnSpMkLst>
            <pc:docMk/>
            <pc:sldMk cId="4038173574" sldId="361"/>
            <ac:cxnSpMk id="8" creationId="{1A437408-4A4F-D6E1-76E7-54364B90FBE6}"/>
          </ac:cxnSpMkLst>
        </pc:cxnChg>
        <pc:cxnChg chg="del mod">
          <ac:chgData name="Mike Fish" userId="a7da7ee9-c8b8-438c-b480-d75deb475df8" providerId="ADAL" clId="{F488A57D-DDC8-49A1-A52D-A67F82F4412B}" dt="2024-12-06T13:50:25.921" v="3942" actId="478"/>
          <ac:cxnSpMkLst>
            <pc:docMk/>
            <pc:sldMk cId="4038173574" sldId="361"/>
            <ac:cxnSpMk id="16" creationId="{A7FE0B6F-6772-03B1-5E64-ED63D180F8AD}"/>
          </ac:cxnSpMkLst>
        </pc:cxnChg>
        <pc:cxnChg chg="mod">
          <ac:chgData name="Mike Fish" userId="a7da7ee9-c8b8-438c-b480-d75deb475df8" providerId="ADAL" clId="{F488A57D-DDC8-49A1-A52D-A67F82F4412B}" dt="2024-12-06T13:50:12.528" v="3940" actId="14100"/>
          <ac:cxnSpMkLst>
            <pc:docMk/>
            <pc:sldMk cId="4038173574" sldId="361"/>
            <ac:cxnSpMk id="21" creationId="{44B466D0-5717-97A2-A34C-D58836BA4E95}"/>
          </ac:cxnSpMkLst>
        </pc:cxnChg>
      </pc:sldChg>
      <pc:sldChg chg="addSp delSp modSp add mod">
        <pc:chgData name="Mike Fish" userId="a7da7ee9-c8b8-438c-b480-d75deb475df8" providerId="ADAL" clId="{F488A57D-DDC8-49A1-A52D-A67F82F4412B}" dt="2024-12-06T14:46:46.895" v="4060" actId="1038"/>
        <pc:sldMkLst>
          <pc:docMk/>
          <pc:sldMk cId="3032372517" sldId="362"/>
        </pc:sldMkLst>
        <pc:spChg chg="mod">
          <ac:chgData name="Mike Fish" userId="a7da7ee9-c8b8-438c-b480-d75deb475df8" providerId="ADAL" clId="{F488A57D-DDC8-49A1-A52D-A67F82F4412B}" dt="2024-12-06T14:46:42.403" v="4048" actId="20577"/>
          <ac:spMkLst>
            <pc:docMk/>
            <pc:sldMk cId="3032372517" sldId="362"/>
            <ac:spMk id="2" creationId="{CD00E89A-1477-1559-DD7B-266B7310CD5A}"/>
          </ac:spMkLst>
        </pc:spChg>
        <pc:spChg chg="del">
          <ac:chgData name="Mike Fish" userId="a7da7ee9-c8b8-438c-b480-d75deb475df8" providerId="ADAL" clId="{F488A57D-DDC8-49A1-A52D-A67F82F4412B}" dt="2024-12-06T13:55:40.532" v="3949" actId="478"/>
          <ac:spMkLst>
            <pc:docMk/>
            <pc:sldMk cId="3032372517" sldId="362"/>
            <ac:spMk id="7" creationId="{481FC199-B0DB-F755-ADE1-2A65C0CEE816}"/>
          </ac:spMkLst>
        </pc:spChg>
        <pc:spChg chg="add mod">
          <ac:chgData name="Mike Fish" userId="a7da7ee9-c8b8-438c-b480-d75deb475df8" providerId="ADAL" clId="{F488A57D-DDC8-49A1-A52D-A67F82F4412B}" dt="2024-12-06T13:56:41.654" v="4005" actId="20577"/>
          <ac:spMkLst>
            <pc:docMk/>
            <pc:sldMk cId="3032372517" sldId="362"/>
            <ac:spMk id="10" creationId="{A4DE36C0-954D-9002-3E5B-535A463B37FD}"/>
          </ac:spMkLst>
        </pc:spChg>
        <pc:picChg chg="mod modCrop">
          <ac:chgData name="Mike Fish" userId="a7da7ee9-c8b8-438c-b480-d75deb475df8" providerId="ADAL" clId="{F488A57D-DDC8-49A1-A52D-A67F82F4412B}" dt="2024-12-06T14:46:46.895" v="4060" actId="1038"/>
          <ac:picMkLst>
            <pc:docMk/>
            <pc:sldMk cId="3032372517" sldId="362"/>
            <ac:picMk id="4" creationId="{66590F4F-3EA3-524E-7386-EC5101F52C49}"/>
          </ac:picMkLst>
        </pc:picChg>
        <pc:picChg chg="del">
          <ac:chgData name="Mike Fish" userId="a7da7ee9-c8b8-438c-b480-d75deb475df8" providerId="ADAL" clId="{F488A57D-DDC8-49A1-A52D-A67F82F4412B}" dt="2024-12-06T13:55:43.509" v="3951" actId="478"/>
          <ac:picMkLst>
            <pc:docMk/>
            <pc:sldMk cId="3032372517" sldId="362"/>
            <ac:picMk id="5" creationId="{5A811361-D3E0-D032-8D25-368E9801F2BE}"/>
          </ac:picMkLst>
        </pc:picChg>
        <pc:picChg chg="add mod ord">
          <ac:chgData name="Mike Fish" userId="a7da7ee9-c8b8-438c-b480-d75deb475df8" providerId="ADAL" clId="{F488A57D-DDC8-49A1-A52D-A67F82F4412B}" dt="2024-12-06T13:55:37.383" v="3948" actId="167"/>
          <ac:picMkLst>
            <pc:docMk/>
            <pc:sldMk cId="3032372517" sldId="362"/>
            <ac:picMk id="6" creationId="{2F02F06D-7FDC-4756-0F5C-F16443118B44}"/>
          </ac:picMkLst>
        </pc:picChg>
        <pc:picChg chg="del">
          <ac:chgData name="Mike Fish" userId="a7da7ee9-c8b8-438c-b480-d75deb475df8" providerId="ADAL" clId="{F488A57D-DDC8-49A1-A52D-A67F82F4412B}" dt="2024-12-06T13:55:51.442" v="3952" actId="478"/>
          <ac:picMkLst>
            <pc:docMk/>
            <pc:sldMk cId="3032372517" sldId="362"/>
            <ac:picMk id="9" creationId="{81861274-225B-32D7-6997-9110229BFFE8}"/>
          </ac:picMkLst>
        </pc:picChg>
        <pc:cxnChg chg="del">
          <ac:chgData name="Mike Fish" userId="a7da7ee9-c8b8-438c-b480-d75deb475df8" providerId="ADAL" clId="{F488A57D-DDC8-49A1-A52D-A67F82F4412B}" dt="2024-12-06T13:55:41.790" v="3950" actId="478"/>
          <ac:cxnSpMkLst>
            <pc:docMk/>
            <pc:sldMk cId="3032372517" sldId="362"/>
            <ac:cxnSpMk id="8" creationId="{C3CAC517-93D3-1AA7-73A0-FF117B9572D3}"/>
          </ac:cxnSpMkLst>
        </pc:cxnChg>
        <pc:cxnChg chg="add mod">
          <ac:chgData name="Mike Fish" userId="a7da7ee9-c8b8-438c-b480-d75deb475df8" providerId="ADAL" clId="{F488A57D-DDC8-49A1-A52D-A67F82F4412B}" dt="2024-12-06T13:56:26.549" v="3960" actId="1036"/>
          <ac:cxnSpMkLst>
            <pc:docMk/>
            <pc:sldMk cId="3032372517" sldId="362"/>
            <ac:cxnSpMk id="11" creationId="{F69017ED-34C3-71DF-DC88-7FE4324ACB52}"/>
          </ac:cxnSpMkLst>
        </pc:cxnChg>
        <pc:cxnChg chg="del">
          <ac:chgData name="Mike Fish" userId="a7da7ee9-c8b8-438c-b480-d75deb475df8" providerId="ADAL" clId="{F488A57D-DDC8-49A1-A52D-A67F82F4412B}" dt="2024-12-06T13:55:52.276" v="3953" actId="478"/>
          <ac:cxnSpMkLst>
            <pc:docMk/>
            <pc:sldMk cId="3032372517" sldId="362"/>
            <ac:cxnSpMk id="21" creationId="{33D26B95-F227-A920-08D7-08BEE673AE26}"/>
          </ac:cxnSpMkLst>
        </pc:cxnChg>
      </pc:sldChg>
      <pc:sldChg chg="addSp delSp modSp add mod">
        <pc:chgData name="Mike Fish" userId="a7da7ee9-c8b8-438c-b480-d75deb475df8" providerId="ADAL" clId="{F488A57D-DDC8-49A1-A52D-A67F82F4412B}" dt="2024-12-06T15:03:13.854" v="4400" actId="1037"/>
        <pc:sldMkLst>
          <pc:docMk/>
          <pc:sldMk cId="2821736338" sldId="363"/>
        </pc:sldMkLst>
        <pc:spChg chg="mod">
          <ac:chgData name="Mike Fish" userId="a7da7ee9-c8b8-438c-b480-d75deb475df8" providerId="ADAL" clId="{F488A57D-DDC8-49A1-A52D-A67F82F4412B}" dt="2024-12-06T14:48:46.859" v="4090" actId="20577"/>
          <ac:spMkLst>
            <pc:docMk/>
            <pc:sldMk cId="2821736338" sldId="363"/>
            <ac:spMk id="2" creationId="{75677855-4136-080F-4584-108875875E12}"/>
          </ac:spMkLst>
        </pc:spChg>
        <pc:spChg chg="mod">
          <ac:chgData name="Mike Fish" userId="a7da7ee9-c8b8-438c-b480-d75deb475df8" providerId="ADAL" clId="{F488A57D-DDC8-49A1-A52D-A67F82F4412B}" dt="2024-12-06T14:49:59.982" v="4114" actId="20577"/>
          <ac:spMkLst>
            <pc:docMk/>
            <pc:sldMk cId="2821736338" sldId="363"/>
            <ac:spMk id="10" creationId="{56CF86C2-A649-970B-F6FF-9DB735020923}"/>
          </ac:spMkLst>
        </pc:spChg>
        <pc:spChg chg="add mod">
          <ac:chgData name="Mike Fish" userId="a7da7ee9-c8b8-438c-b480-d75deb475df8" providerId="ADAL" clId="{F488A57D-DDC8-49A1-A52D-A67F82F4412B}" dt="2024-12-06T15:02:04.184" v="4374" actId="2085"/>
          <ac:spMkLst>
            <pc:docMk/>
            <pc:sldMk cId="2821736338" sldId="363"/>
            <ac:spMk id="13" creationId="{78CB6500-1B81-9C89-6731-F76B9BE1CC92}"/>
          </ac:spMkLst>
        </pc:spChg>
        <pc:picChg chg="mod modCrop">
          <ac:chgData name="Mike Fish" userId="a7da7ee9-c8b8-438c-b480-d75deb475df8" providerId="ADAL" clId="{F488A57D-DDC8-49A1-A52D-A67F82F4412B}" dt="2024-12-06T14:48:49.769" v="4110" actId="1038"/>
          <ac:picMkLst>
            <pc:docMk/>
            <pc:sldMk cId="2821736338" sldId="363"/>
            <ac:picMk id="4" creationId="{9054A069-9925-20BB-0E40-9D8264839FC7}"/>
          </ac:picMkLst>
        </pc:picChg>
        <pc:picChg chg="add del mod ord">
          <ac:chgData name="Mike Fish" userId="a7da7ee9-c8b8-438c-b480-d75deb475df8" providerId="ADAL" clId="{F488A57D-DDC8-49A1-A52D-A67F82F4412B}" dt="2024-12-06T14:52:04.973" v="4123" actId="478"/>
          <ac:picMkLst>
            <pc:docMk/>
            <pc:sldMk cId="2821736338" sldId="363"/>
            <ac:picMk id="5" creationId="{53B50155-6116-FAF3-71A2-E64800CB90DF}"/>
          </ac:picMkLst>
        </pc:picChg>
        <pc:picChg chg="del">
          <ac:chgData name="Mike Fish" userId="a7da7ee9-c8b8-438c-b480-d75deb475df8" providerId="ADAL" clId="{F488A57D-DDC8-49A1-A52D-A67F82F4412B}" dt="2024-12-06T14:51:19.388" v="4118" actId="478"/>
          <ac:picMkLst>
            <pc:docMk/>
            <pc:sldMk cId="2821736338" sldId="363"/>
            <ac:picMk id="6" creationId="{1943380C-A07C-22FE-0BA6-FB06AEA060B0}"/>
          </ac:picMkLst>
        </pc:picChg>
        <pc:picChg chg="add mod ord">
          <ac:chgData name="Mike Fish" userId="a7da7ee9-c8b8-438c-b480-d75deb475df8" providerId="ADAL" clId="{F488A57D-DDC8-49A1-A52D-A67F82F4412B}" dt="2024-12-06T14:52:22.447" v="4126" actId="1076"/>
          <ac:picMkLst>
            <pc:docMk/>
            <pc:sldMk cId="2821736338" sldId="363"/>
            <ac:picMk id="8" creationId="{8AC808D6-AA0A-947F-9F56-B0FD9F7DF808}"/>
          </ac:picMkLst>
        </pc:picChg>
        <pc:picChg chg="add del mod">
          <ac:chgData name="Mike Fish" userId="a7da7ee9-c8b8-438c-b480-d75deb475df8" providerId="ADAL" clId="{F488A57D-DDC8-49A1-A52D-A67F82F4412B}" dt="2024-12-06T15:02:45.450" v="4377" actId="478"/>
          <ac:picMkLst>
            <pc:docMk/>
            <pc:sldMk cId="2821736338" sldId="363"/>
            <ac:picMk id="15" creationId="{74DE6F05-0738-66AC-30D4-DD1D5FDC0EC2}"/>
          </ac:picMkLst>
        </pc:picChg>
        <pc:picChg chg="add mod">
          <ac:chgData name="Mike Fish" userId="a7da7ee9-c8b8-438c-b480-d75deb475df8" providerId="ADAL" clId="{F488A57D-DDC8-49A1-A52D-A67F82F4412B}" dt="2024-12-06T15:03:13.854" v="4400" actId="1037"/>
          <ac:picMkLst>
            <pc:docMk/>
            <pc:sldMk cId="2821736338" sldId="363"/>
            <ac:picMk id="17" creationId="{888032FF-EFA2-3ECC-1819-D0A72C5CB12B}"/>
          </ac:picMkLst>
        </pc:picChg>
        <pc:cxnChg chg="mod">
          <ac:chgData name="Mike Fish" userId="a7da7ee9-c8b8-438c-b480-d75deb475df8" providerId="ADAL" clId="{F488A57D-DDC8-49A1-A52D-A67F82F4412B}" dt="2024-12-06T14:52:25.648" v="4127" actId="14100"/>
          <ac:cxnSpMkLst>
            <pc:docMk/>
            <pc:sldMk cId="2821736338" sldId="363"/>
            <ac:cxnSpMk id="11" creationId="{FB6EC7F5-5E03-3EF0-91F1-D70C9628D56C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28021-EF5F-41C8-BCCD-8EFCCFD309EE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4A8E4-056D-48E1-87DC-D2166979E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629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4A8E4-056D-48E1-87DC-D2166979E05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561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49C54-5DD2-190F-E90D-45187AF35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A12A39-03E6-F498-B15E-D480C254EE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2DA547-E11C-A4C3-4AA5-A279123309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5EA9C-6870-7ECA-67AA-E6BC8CB095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4A8E4-056D-48E1-87DC-D2166979E05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238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7B1E8-AA53-A11F-9CCC-B805B6A39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8AB458-0875-D20F-D967-8E6E6CA2AE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77995E-2225-CD5C-D90D-8878BC64B7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58962-AE8A-96CF-FAB8-B9A2C4AEE9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4A8E4-056D-48E1-87DC-D2166979E05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032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AF959-E665-35D3-5DC4-D14406248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80EDBF-B850-2981-AD43-93D94011DC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644594-1767-9A5F-D015-3586D8C188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D5581-F7CF-F909-2CD6-98D9D906C9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4A8E4-056D-48E1-87DC-D2166979E05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079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DCB3F-93B4-F56E-A604-CCDD53B4B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6FB023-DEAB-D30B-1AD9-1476437182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17CC99-E3AF-35F1-A242-C292F4B477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3A576-1B08-9154-00C2-9C764540C0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4A8E4-056D-48E1-87DC-D2166979E05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658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AA6F7-B233-B7B1-A770-15F5DED60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5024A6-8552-9FC1-A568-931515F230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8BA318-4AC8-0145-1152-C033200E38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85CA11-8B12-047C-93B6-ABBD91B656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4A8E4-056D-48E1-87DC-D2166979E05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7319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18534-AF9F-AD49-4662-617CF6258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99EBF0-22D4-6596-0896-D5FB3E3A9F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5F7822-4A4F-FC86-AA72-BFD327C99B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D3125-D43C-801F-BB91-17B6701C65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4A8E4-056D-48E1-87DC-D2166979E05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4798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195A9-5DD3-EC99-19F2-7923E2388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46D259-BCE3-AE6C-1DED-EF41579C5B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3392D1-933A-2A1A-C062-33032E520E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5003F-11EE-E330-9F93-F5511763C3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4A8E4-056D-48E1-87DC-D2166979E05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3056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06C81-2CAE-4DC8-D299-D2463185C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DA6089-E248-DC97-E9C4-993D5CF127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C0C584-412B-1E05-350B-9BFDE160C4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6359C-CDE2-7985-5FFB-032E3783D3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4A8E4-056D-48E1-87DC-D2166979E05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1179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3DB22-7FFA-9CE9-ABF1-517CAD038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A2D7A0-36CB-91C7-BF8B-4EB6CC3759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A0816B-35C4-FAAA-0A59-A659C91516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4359C-B6A8-90AB-0089-AA44A02FB3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4A8E4-056D-48E1-87DC-D2166979E05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1788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80383-23EB-C7DC-1035-8B355C38F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140DE7-0915-1743-1F19-AF78A23732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57EE50-5976-D551-EF02-0D32B04A03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DB163-ECB3-4402-8248-DAF5AA77A9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4A8E4-056D-48E1-87DC-D2166979E05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241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528C1-78CC-E80F-3CDD-64FACBA2B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FBD6B6-DBEE-A44B-6C58-93CDD81EE2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D77F9C-24E7-ED2F-9B7B-D8ED79E151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4B567-BAF1-F19E-1527-A4BF903917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4A8E4-056D-48E1-87DC-D2166979E05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8508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F3867-904C-56A2-2160-5370D0865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A312EC-FFCB-4554-FD0F-614A808DB9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C90EBC-699C-94DA-6C17-A18B6EDD20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12F440-D3C2-A92E-C3C7-4540972DB5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4A8E4-056D-48E1-87DC-D2166979E05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0024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C7A64-D0B2-5886-957F-EA1D482E8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6871BA-44E3-DD8B-6A9F-1B0DB4F7DB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6DD379-5497-9A4B-30B6-3F2F8CC8B2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A3B4A-B6A1-0176-2467-933C975EDC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4A8E4-056D-48E1-87DC-D2166979E05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9171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EC70E-50ED-F6F8-7866-B40343718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9BCD67-D67A-4AEF-1439-252D85A8A7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35CDA5-0731-D5FF-BE6C-FC599F0D71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3DB89-2867-DC61-B85A-F19D08563C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4A8E4-056D-48E1-87DC-D2166979E05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7496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572B1-DF64-1C4B-4856-03674E047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9CB0CF-562E-C3F3-4C21-0892EFAE3A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67A629-67CC-C83B-EF58-C0F0FFD35B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51C20A-315C-7D4F-290C-C93220D9F4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4A8E4-056D-48E1-87DC-D2166979E05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9247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99708-D731-303F-2BE2-2036859EE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735377-0D32-A2AE-956E-F5CBE9B326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1F030E-6CA2-A1CE-4F3B-3BB21B397C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D0A76F-5B46-459C-F70F-FBFD3D94B7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4A8E4-056D-48E1-87DC-D2166979E05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07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BC0E3-142F-0686-9739-25CBA469E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0034E3-F712-F814-1D49-D8DE5A4749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775C97-7CF6-EBE4-1E30-617CBE2C53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55181-4367-39AB-9DA2-CB95641335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4A8E4-056D-48E1-87DC-D2166979E051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7857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FD9E1-CC28-EB1D-B2A3-E563FE4E5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683731-6C77-AFEC-6439-064D146ACA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2A7F3F-45F5-BA4A-B65E-EF19CE519C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336B4-D686-8B54-32AF-1D19DBA800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4A8E4-056D-48E1-87DC-D2166979E051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9653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A9B82-8A0E-FD77-9040-789280F1B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43EAA0-2668-9FD0-B49F-DB26D27170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866DEA-1538-F328-29C6-FEFDBD907F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C39FD-C83E-2EB1-7A1A-97BFD2318E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4A8E4-056D-48E1-87DC-D2166979E051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1720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3AD3D-1881-7F8B-487A-69D5FA4F2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8D5E37-A9C2-4E32-0AA1-AEB3D94603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C1BDC8-529F-784A-F244-FD78E64974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5A0B31-CCFC-4EC8-8B99-95E4BFBAC5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4A8E4-056D-48E1-87DC-D2166979E051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3504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695BB-822F-A002-FDF7-9CDF3E25F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D3EC6C-EDA9-0B1E-354F-E9FE2E3D16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8B5306-A488-B002-3AD9-C3A07A99B8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210F05-1B73-D2D7-EBF6-F4F8EC9EC4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4A8E4-056D-48E1-87DC-D2166979E051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345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F6D02-49B3-25FC-1E85-4B6321DC4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9ED1B7-DE43-6218-6A42-0E1DF180A7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54EBBB-9DA4-01C2-EDD4-2F3326A29B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A075AD-657D-8394-5F74-750726A125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4A8E4-056D-48E1-87DC-D2166979E05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8135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CC097-CAFE-9174-D92B-C000BBE8C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D7DDB8-32E8-81AD-D4C4-AEABA641C6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68331F-7C0A-E187-D176-1BEC2CA56F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8B327-3057-701A-1CD5-82BB97193C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4A8E4-056D-48E1-87DC-D2166979E051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7608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E719F-3D8E-F0AA-3624-A393C4E7B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B970A7-F69A-56E9-FF16-BFA59A4807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B94080-5BEE-EF5E-A274-277CC98491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2428FA-2750-ACE7-0F74-C4D4EF16E5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4A8E4-056D-48E1-87DC-D2166979E051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9321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EB651-FE75-DC78-8B79-7D54EE6C6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216C9F-5BAF-A2F3-E230-C0F56A2C5A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9619D4-70A6-7D68-7963-BA9E93D633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D46A84-8D1F-09F8-8527-8F2E2E4492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4A8E4-056D-48E1-87DC-D2166979E051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190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CC0DE-FC17-FF59-B920-A7C8A580F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F4AB05-E165-3933-B712-9911F0A5B9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DDB9EA-F61F-45A8-F13D-FFE33215E4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D84DC-139A-AC47-42C9-BD5655BB10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4A8E4-056D-48E1-87DC-D2166979E051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529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A4FC6-3C4A-2B4C-76FF-674DCE1F1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5604AD-A206-55A7-CB68-F35596335A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4A3D5C-B50A-B1BD-3D74-0C03E1AB85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9DB3B-E3D1-06CB-5AD4-978A975C95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4A8E4-056D-48E1-87DC-D2166979E051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7652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4DA52-2416-524A-E6A4-437F23299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258735-F3FE-68B7-0A41-557E512F96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CE7C06-B539-C922-CDD7-4781A55435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660F7-1E1D-41E0-CA48-C12E8AA113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4A8E4-056D-48E1-87DC-D2166979E051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0613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99515-D931-7DFE-8336-45477AD1A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A6201D-3AF5-02BB-16C8-32BB6538F2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C7C6EC-BF92-1EA2-659C-AAD27CA014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3D7430-DA2E-8360-57C3-FBF18DBB46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4A8E4-056D-48E1-87DC-D2166979E051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4796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BBD58-B221-684B-B9B9-2A1E79FEC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088CD8-06E7-194A-8D25-507F7287C6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014208-2A60-461C-3D3B-49A9E24B42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D69F3-C88E-919F-3B9C-2760F72B61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4A8E4-056D-48E1-87DC-D2166979E051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5595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2E8EF-BA03-9EF7-5278-60612CA78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C09F39-238F-DB5F-C8BA-5AA0D1951E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B763A6-2AD6-7F70-8F43-CBA1DD8C24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B26AE-11B9-320F-DECE-247BDB6119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4A8E4-056D-48E1-87DC-D2166979E051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134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B805C-B54C-E93D-9DC8-F5E22154A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8E3613-A2BB-D456-C45E-4ECF2BE95F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F8C8CF-A4C8-2963-B842-123C8705C7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0BA71-5B63-5EA1-4A5E-217EFF4022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4A8E4-056D-48E1-87DC-D2166979E051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069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46CA7-F973-18F1-DA44-920713A1F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5F1FC4-2A66-AFCD-A294-E8C1D3B230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76037D-0E8C-B80E-8BB0-A2C500E2CF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1B0B1-0C04-FCC1-C9B8-77EB181425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4A8E4-056D-48E1-87DC-D2166979E05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1760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0502A-E6BE-1459-B85B-C69253F09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A4F14B-4EE3-3FDC-6A6F-289B58F1EE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08754C-1494-5DA2-FF1C-B22547313F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42D041-E6FE-6F8B-6165-4F4D829A2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4A8E4-056D-48E1-87DC-D2166979E051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39877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03430-6758-B583-04A5-B766315BE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875A1D-0B40-3F68-3750-0BEB08CAD9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EA1FA4-D691-A85C-362E-922A406BE8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18FC5-9461-AF50-0FC9-E12F85CDB9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4A8E4-056D-48E1-87DC-D2166979E051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6344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84289-0EC7-7423-FBE6-27C6D67E8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EAEFB1-7C47-594C-1935-5022EE201E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A16EA3-BD5B-6A7C-4BB8-902C1EBF1A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EF907-B4C6-7AD8-9CCA-196EE25C2C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4A8E4-056D-48E1-87DC-D2166979E051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8583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CF533-751F-593F-D873-0B216B267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DB9357-243A-6CEF-8B09-E319263E44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D47330-DDD0-90C0-4D4E-96EEB85B6D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3A6C90-25E3-4717-FCF3-557AE3C841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4A8E4-056D-48E1-87DC-D2166979E051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5501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8802F-1CDF-303E-0F50-3EA70E59C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1BCB0B-0A3A-F0DB-3509-D8EDE4F03B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BF8D94-8A89-F82C-C3C6-7A761CAA21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F4003-B979-0B02-CBD2-51A3524D90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4A8E4-056D-48E1-87DC-D2166979E051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4895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01604-26F0-4D7D-8E6A-6BE3D57EF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C0F5CA-987B-ADC9-5F4C-B5804DEE3B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AC6F76-D643-FC30-9142-2B3226A8CF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16E40-70AC-553B-5D0F-3854226B0A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4A8E4-056D-48E1-87DC-D2166979E051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6369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EC6AC-2525-9EAC-EA26-C753D29A1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F6C691-5214-5446-5394-5FD53E3AD0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660257-FD4A-FED9-FA0F-8537F74D10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FEF26C-611B-D1FD-40C7-3E99EBC4BB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4A8E4-056D-48E1-87DC-D2166979E051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26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B8C05-5DD4-6385-4598-1DCF9C601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13A210-83DD-55E9-736F-49D95660FD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94911E-B080-9C3F-EE23-7DE12FD0E2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BB0AB-3263-C95A-5918-23E93B0DF4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4A8E4-056D-48E1-87DC-D2166979E05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157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2C752-C720-ACE7-5983-4363132F3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4378E1-8A9F-4688-2742-1752963CEE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EF8845-E253-C350-2BC0-289B8C5345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0ABB6-DFFD-9F99-6BBC-4AFAD9DBB2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4A8E4-056D-48E1-87DC-D2166979E05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613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C08E9-26C2-577C-F11D-B97C2323E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AC5730-1811-6F6C-ABD9-2201550DA1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E31510-B1B2-4488-F082-36BF545873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96A06-9E03-187F-35D8-5DE0F60632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4A8E4-056D-48E1-87DC-D2166979E05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886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57812-9487-6D04-61C6-A7970428E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191973-E4B9-7A28-AD00-7946E24F8E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7E06B0-9349-2F3C-B75A-5F41CBDD9A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BF7BF-5456-B719-63E5-FAC086740A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4A8E4-056D-48E1-87DC-D2166979E05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782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3E671-A589-155B-4C96-1277621C3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50AB1A-C53B-9D24-5071-1CEC34710B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33C53C-D1B2-23A4-4606-3A3CAC0DA3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9C0D2-F710-F1EC-79D9-88BAE67CAA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4A8E4-056D-48E1-87DC-D2166979E05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975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University of Cambridge | Resilience Web">
            <a:extLst>
              <a:ext uri="{FF2B5EF4-FFF2-40B4-BE49-F238E27FC236}">
                <a16:creationId xmlns:a16="http://schemas.microsoft.com/office/drawing/2014/main" id="{05653A01-5A51-DF74-8660-18A4269DD0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18812" y="6064527"/>
            <a:ext cx="1658179" cy="824947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28A9F6-B64F-7237-EE73-70773CDE29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40000"/>
          </a:blip>
          <a:stretch>
            <a:fillRect/>
          </a:stretch>
        </p:blipFill>
        <p:spPr>
          <a:xfrm>
            <a:off x="815009" y="6275135"/>
            <a:ext cx="1658179" cy="40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321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15DA-6CBC-4AEF-A85F-371C66916CF8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1958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07E4-95E8-4ABC-B20B-51235318A487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2394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F121-2723-4D35-ADA9-215CD054C4BC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 descr="University of Cambridge | Resilience Web">
            <a:extLst>
              <a:ext uri="{FF2B5EF4-FFF2-40B4-BE49-F238E27FC236}">
                <a16:creationId xmlns:a16="http://schemas.microsoft.com/office/drawing/2014/main" id="{131E3697-1EFD-F823-753E-13B6DE795E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18812" y="6064527"/>
            <a:ext cx="1658179" cy="824947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D4EBA9-76CB-7656-C82F-9A5248E773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40000"/>
          </a:blip>
          <a:stretch>
            <a:fillRect/>
          </a:stretch>
        </p:blipFill>
        <p:spPr>
          <a:xfrm>
            <a:off x="815009" y="6275135"/>
            <a:ext cx="1658179" cy="40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089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54BA-4BC6-480F-839C-951A49B248A9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 descr="University of Cambridge | Resilience Web">
            <a:extLst>
              <a:ext uri="{FF2B5EF4-FFF2-40B4-BE49-F238E27FC236}">
                <a16:creationId xmlns:a16="http://schemas.microsoft.com/office/drawing/2014/main" id="{DA0AA5AE-2106-12E5-FC07-824D4EC651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18812" y="6064527"/>
            <a:ext cx="1658179" cy="824947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5F39D4-FE34-A4BF-9285-D4A992B3D6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40000"/>
          </a:blip>
          <a:stretch>
            <a:fillRect/>
          </a:stretch>
        </p:blipFill>
        <p:spPr>
          <a:xfrm>
            <a:off x="815009" y="6275135"/>
            <a:ext cx="1658179" cy="40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644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D0EA-4726-4440-BF9D-E88296FC3068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 descr="University of Cambridge | Resilience Web">
            <a:extLst>
              <a:ext uri="{FF2B5EF4-FFF2-40B4-BE49-F238E27FC236}">
                <a16:creationId xmlns:a16="http://schemas.microsoft.com/office/drawing/2014/main" id="{DE82DEF0-7063-1C92-0BEF-4DC5BC23A7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18812" y="6064527"/>
            <a:ext cx="1658179" cy="824947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39C65B-ED79-A83C-1C52-71F235D521A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40000"/>
          </a:blip>
          <a:stretch>
            <a:fillRect/>
          </a:stretch>
        </p:blipFill>
        <p:spPr>
          <a:xfrm>
            <a:off x="815009" y="6275135"/>
            <a:ext cx="1658179" cy="40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170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D10D-99D1-46B2-A85A-C16850FCF8CF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994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7E51-34D6-4E3D-8F41-CC63EA446EDD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11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9E550-CE3F-497F-B953-7DE0932F91C0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3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0BF4-BAA0-4539-95F2-9C4277F97478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7794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884E-D945-496C-84BE-49C61F78F9EC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42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CD438618-DEE5-47CF-A8B2-A9E090D503CD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E30AF5A0-43BB-4336-8627-9123B9144D80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06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672">
          <p15:clr>
            <a:srgbClr val="F26B43"/>
          </p15:clr>
        </p15:guide>
        <p15:guide id="4" orient="horz" pos="912">
          <p15:clr>
            <a:srgbClr val="F26B43"/>
          </p15:clr>
        </p15:guide>
        <p15:guide id="5" pos="7176">
          <p15:clr>
            <a:srgbClr val="F26B43"/>
          </p15:clr>
        </p15:guide>
        <p15:guide id="6" pos="504">
          <p15:clr>
            <a:srgbClr val="F26B43"/>
          </p15:clr>
        </p15:guide>
        <p15:guide id="7" orient="horz" pos="3864">
          <p15:clr>
            <a:srgbClr val="F26B43"/>
          </p15:clr>
        </p15:guide>
        <p15:guide id="8" orient="horz" pos="4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4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slide" Target="slide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4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48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slide" Target="slide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48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5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4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4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slide" Target="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5.png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slide" Target="slide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5.png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.png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2.xml"/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12" Type="http://schemas.openxmlformats.org/officeDocument/2006/relationships/slide" Target="slide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slide" Target="slide8.xml"/><Relationship Id="rId5" Type="http://schemas.openxmlformats.org/officeDocument/2006/relationships/image" Target="../media/image6.png"/><Relationship Id="rId10" Type="http://schemas.openxmlformats.org/officeDocument/2006/relationships/slide" Target="slide7.xml"/><Relationship Id="rId4" Type="http://schemas.openxmlformats.org/officeDocument/2006/relationships/image" Target="../media/image5.png"/><Relationship Id="rId9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1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.png"/><Relationship Id="rId4" Type="http://schemas.openxmlformats.org/officeDocument/2006/relationships/image" Target="../media/image67.png"/><Relationship Id="rId9" Type="http://schemas.openxmlformats.org/officeDocument/2006/relationships/slide" Target="slide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74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.png"/><Relationship Id="rId4" Type="http://schemas.openxmlformats.org/officeDocument/2006/relationships/image" Target="../media/image7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77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.png"/><Relationship Id="rId4" Type="http://schemas.openxmlformats.org/officeDocument/2006/relationships/image" Target="../media/image7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80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.png"/><Relationship Id="rId4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slide" Target="slide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5" Type="http://schemas.openxmlformats.org/officeDocument/2006/relationships/image" Target="../media/image69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slide" Target="slide8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.png"/><Relationship Id="rId4" Type="http://schemas.openxmlformats.org/officeDocument/2006/relationships/image" Target="../media/image8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image" Target="../media/image6.png"/><Relationship Id="rId4" Type="http://schemas.openxmlformats.org/officeDocument/2006/relationships/image" Target="../media/image8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8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image" Target="../media/image90.png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image" Target="../media/image7.png"/><Relationship Id="rId4" Type="http://schemas.openxmlformats.org/officeDocument/2006/relationships/image" Target="../media/image90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slide" Target="slide13.xml"/><Relationship Id="rId18" Type="http://schemas.openxmlformats.org/officeDocument/2006/relationships/slide" Target="slide11.xml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12" Type="http://schemas.openxmlformats.org/officeDocument/2006/relationships/image" Target="../media/image101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2.png"/><Relationship Id="rId20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slide" Target="slide3.xml"/><Relationship Id="rId15" Type="http://schemas.openxmlformats.org/officeDocument/2006/relationships/image" Target="../media/image110.png"/><Relationship Id="rId10" Type="http://schemas.openxmlformats.org/officeDocument/2006/relationships/slide" Target="slide12.xml"/><Relationship Id="rId19" Type="http://schemas.openxmlformats.org/officeDocument/2006/relationships/slide" Target="slide14.xml"/><Relationship Id="rId4" Type="http://schemas.openxmlformats.org/officeDocument/2006/relationships/image" Target="../media/image810.png"/><Relationship Id="rId9" Type="http://schemas.openxmlformats.org/officeDocument/2006/relationships/image" Target="../media/image910.png"/><Relationship Id="rId1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92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5" Type="http://schemas.openxmlformats.org/officeDocument/2006/relationships/image" Target="../media/image7.png"/><Relationship Id="rId4" Type="http://schemas.openxmlformats.org/officeDocument/2006/relationships/image" Target="../media/image9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9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5" Type="http://schemas.openxmlformats.org/officeDocument/2006/relationships/image" Target="../media/image96.png"/><Relationship Id="rId4" Type="http://schemas.openxmlformats.org/officeDocument/2006/relationships/image" Target="../media/image93.png"/><Relationship Id="rId9" Type="http://schemas.openxmlformats.org/officeDocument/2006/relationships/slide" Target="slide9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97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5" Type="http://schemas.openxmlformats.org/officeDocument/2006/relationships/image" Target="../media/image98.png"/><Relationship Id="rId4" Type="http://schemas.openxmlformats.org/officeDocument/2006/relationships/image" Target="../media/image93.png"/><Relationship Id="rId9" Type="http://schemas.openxmlformats.org/officeDocument/2006/relationships/slide" Target="slide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9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5" Type="http://schemas.openxmlformats.org/officeDocument/2006/relationships/image" Target="../media/image7.png"/><Relationship Id="rId10" Type="http://schemas.openxmlformats.org/officeDocument/2006/relationships/slide" Target="slide9.xml"/><Relationship Id="rId4" Type="http://schemas.openxmlformats.org/officeDocument/2006/relationships/image" Target="../media/image90.png"/><Relationship Id="rId9" Type="http://schemas.openxmlformats.org/officeDocument/2006/relationships/image" Target="../media/image10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0.png"/><Relationship Id="rId5" Type="http://schemas.openxmlformats.org/officeDocument/2006/relationships/image" Target="../media/image14.png"/><Relationship Id="rId10" Type="http://schemas.openxmlformats.org/officeDocument/2006/relationships/slide" Target="slide17.xml"/><Relationship Id="rId4" Type="http://schemas.openxmlformats.org/officeDocument/2006/relationships/image" Target="../media/image131.png"/><Relationship Id="rId9" Type="http://schemas.openxmlformats.org/officeDocument/2006/relationships/slide" Target="slide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18" Type="http://schemas.openxmlformats.org/officeDocument/2006/relationships/image" Target="../media/image22.png"/><Relationship Id="rId3" Type="http://schemas.openxmlformats.org/officeDocument/2006/relationships/image" Target="../media/image15.png"/><Relationship Id="rId21" Type="http://schemas.openxmlformats.org/officeDocument/2006/relationships/image" Target="../media/image5.png"/><Relationship Id="rId7" Type="http://schemas.openxmlformats.org/officeDocument/2006/relationships/image" Target="../media/image17.png"/><Relationship Id="rId12" Type="http://schemas.openxmlformats.org/officeDocument/2006/relationships/image" Target="../media/image19.png"/><Relationship Id="rId17" Type="http://schemas.openxmlformats.org/officeDocument/2006/relationships/slide" Target="slide3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1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19" Type="http://schemas.openxmlformats.org/officeDocument/2006/relationships/image" Target="../media/image22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3.png"/><Relationship Id="rId7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0.png"/><Relationship Id="rId5" Type="http://schemas.openxmlformats.org/officeDocument/2006/relationships/image" Target="../media/image24.png"/><Relationship Id="rId10" Type="http://schemas.openxmlformats.org/officeDocument/2006/relationships/slide" Target="slide17.xml"/><Relationship Id="rId4" Type="http://schemas.openxmlformats.org/officeDocument/2006/relationships/image" Target="../media/image230.png"/><Relationship Id="rId9" Type="http://schemas.openxmlformats.org/officeDocument/2006/relationships/slide" Target="slide26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8" Type="http://schemas.openxmlformats.org/officeDocument/2006/relationships/image" Target="../media/image320.png"/><Relationship Id="rId26" Type="http://schemas.openxmlformats.org/officeDocument/2006/relationships/image" Target="../media/image6.png"/><Relationship Id="rId21" Type="http://schemas.openxmlformats.org/officeDocument/2006/relationships/image" Target="../media/image34.png"/><Relationship Id="rId34" Type="http://schemas.openxmlformats.org/officeDocument/2006/relationships/slide" Target="slide35.xml"/><Relationship Id="rId7" Type="http://schemas.openxmlformats.org/officeDocument/2006/relationships/image" Target="../media/image27.png"/><Relationship Id="rId12" Type="http://schemas.openxmlformats.org/officeDocument/2006/relationships/image" Target="../media/image290.png"/><Relationship Id="rId17" Type="http://schemas.openxmlformats.org/officeDocument/2006/relationships/image" Target="../media/image32.png"/><Relationship Id="rId25" Type="http://schemas.openxmlformats.org/officeDocument/2006/relationships/slide" Target="slide3.xml"/><Relationship Id="rId33" Type="http://schemas.openxmlformats.org/officeDocument/2006/relationships/slide" Target="slide34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10.png"/><Relationship Id="rId20" Type="http://schemas.openxmlformats.org/officeDocument/2006/relationships/image" Target="../media/image330.png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0.png"/><Relationship Id="rId11" Type="http://schemas.openxmlformats.org/officeDocument/2006/relationships/image" Target="../media/image29.png"/><Relationship Id="rId24" Type="http://schemas.openxmlformats.org/officeDocument/2006/relationships/image" Target="../media/image350.png"/><Relationship Id="rId32" Type="http://schemas.openxmlformats.org/officeDocument/2006/relationships/slide" Target="slide33.xml"/><Relationship Id="rId37" Type="http://schemas.openxmlformats.org/officeDocument/2006/relationships/slide" Target="slide38.xml"/><Relationship Id="rId5" Type="http://schemas.openxmlformats.org/officeDocument/2006/relationships/image" Target="../media/image26.png"/><Relationship Id="rId15" Type="http://schemas.openxmlformats.org/officeDocument/2006/relationships/image" Target="../media/image31.png"/><Relationship Id="rId23" Type="http://schemas.openxmlformats.org/officeDocument/2006/relationships/image" Target="../media/image35.png"/><Relationship Id="rId28" Type="http://schemas.openxmlformats.org/officeDocument/2006/relationships/slide" Target="slide29.xml"/><Relationship Id="rId36" Type="http://schemas.openxmlformats.org/officeDocument/2006/relationships/slide" Target="slide37.xml"/><Relationship Id="rId10" Type="http://schemas.openxmlformats.org/officeDocument/2006/relationships/image" Target="../media/image280.png"/><Relationship Id="rId19" Type="http://schemas.openxmlformats.org/officeDocument/2006/relationships/image" Target="../media/image33.png"/><Relationship Id="rId31" Type="http://schemas.openxmlformats.org/officeDocument/2006/relationships/slide" Target="slide32.xml"/><Relationship Id="rId4" Type="http://schemas.openxmlformats.org/officeDocument/2006/relationships/image" Target="../media/image250.png"/><Relationship Id="rId9" Type="http://schemas.openxmlformats.org/officeDocument/2006/relationships/image" Target="../media/image28.png"/><Relationship Id="rId14" Type="http://schemas.openxmlformats.org/officeDocument/2006/relationships/image" Target="../media/image300.png"/><Relationship Id="rId22" Type="http://schemas.openxmlformats.org/officeDocument/2006/relationships/image" Target="../media/image340.png"/><Relationship Id="rId27" Type="http://schemas.openxmlformats.org/officeDocument/2006/relationships/slide" Target="slide28.xml"/><Relationship Id="rId30" Type="http://schemas.openxmlformats.org/officeDocument/2006/relationships/slide" Target="slide31.xml"/><Relationship Id="rId35" Type="http://schemas.openxmlformats.org/officeDocument/2006/relationships/slide" Target="slide36.xml"/><Relationship Id="rId8" Type="http://schemas.openxmlformats.org/officeDocument/2006/relationships/image" Target="../media/image270.png"/><Relationship Id="rId3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png"/><Relationship Id="rId18" Type="http://schemas.openxmlformats.org/officeDocument/2006/relationships/image" Target="../media/image430.png"/><Relationship Id="rId3" Type="http://schemas.openxmlformats.org/officeDocument/2006/relationships/image" Target="../media/image36.png"/><Relationship Id="rId21" Type="http://schemas.openxmlformats.org/officeDocument/2006/relationships/slide" Target="slide39.xml"/><Relationship Id="rId7" Type="http://schemas.openxmlformats.org/officeDocument/2006/relationships/image" Target="../media/image38.png"/><Relationship Id="rId12" Type="http://schemas.openxmlformats.org/officeDocument/2006/relationships/image" Target="../media/image400.png"/><Relationship Id="rId17" Type="http://schemas.openxmlformats.org/officeDocument/2006/relationships/image" Target="../media/image43.png"/><Relationship Id="rId25" Type="http://schemas.openxmlformats.org/officeDocument/2006/relationships/slide" Target="slide44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20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0.png"/><Relationship Id="rId11" Type="http://schemas.openxmlformats.org/officeDocument/2006/relationships/image" Target="../media/image40.png"/><Relationship Id="rId24" Type="http://schemas.openxmlformats.org/officeDocument/2006/relationships/slide" Target="slide42.xml"/><Relationship Id="rId5" Type="http://schemas.openxmlformats.org/officeDocument/2006/relationships/image" Target="../media/image37.png"/><Relationship Id="rId15" Type="http://schemas.openxmlformats.org/officeDocument/2006/relationships/image" Target="../media/image42.png"/><Relationship Id="rId23" Type="http://schemas.openxmlformats.org/officeDocument/2006/relationships/slide" Target="slide41.xml"/><Relationship Id="rId10" Type="http://schemas.openxmlformats.org/officeDocument/2006/relationships/image" Target="../media/image39.png"/><Relationship Id="rId19" Type="http://schemas.openxmlformats.org/officeDocument/2006/relationships/slide" Target="slide3.xml"/><Relationship Id="rId4" Type="http://schemas.openxmlformats.org/officeDocument/2006/relationships/image" Target="../media/image36.png"/><Relationship Id="rId9" Type="http://schemas.openxmlformats.org/officeDocument/2006/relationships/image" Target="../media/image39.png"/><Relationship Id="rId14" Type="http://schemas.openxmlformats.org/officeDocument/2006/relationships/image" Target="../media/image410.png"/><Relationship Id="rId22" Type="http://schemas.openxmlformats.org/officeDocument/2006/relationships/slide" Target="slide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947" y="2654016"/>
            <a:ext cx="10569357" cy="1039280"/>
          </a:xfrm>
        </p:spPr>
        <p:txBody>
          <a:bodyPr>
            <a:noAutofit/>
          </a:bodyPr>
          <a:lstStyle/>
          <a:p>
            <a:r>
              <a:rPr lang="en-US" sz="2400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Corbel Light" panose="020B0303020204020204" pitchFamily="34" charset="0"/>
                <a:ea typeface="+mn-ea"/>
                <a:cs typeface="Cordia New"/>
              </a:rPr>
              <a:t>Training:</a:t>
            </a:r>
            <a:br>
              <a:rPr lang="en-US" sz="4000" cap="none" dirty="0">
                <a:solidFill>
                  <a:srgbClr val="5E93B2"/>
                </a:solidFill>
                <a:latin typeface="Corbel" panose="020B0503020204020204" pitchFamily="34" charset="0"/>
                <a:cs typeface="Cordia New"/>
              </a:rPr>
            </a:br>
            <a:r>
              <a:rPr lang="en-US" sz="4000" cap="none" dirty="0">
                <a:solidFill>
                  <a:srgbClr val="5E93B2"/>
                </a:solidFill>
                <a:latin typeface="Corbel" panose="020B0503020204020204" pitchFamily="34" charset="0"/>
                <a:cs typeface="Cordia New"/>
              </a:rPr>
              <a:t>INVIDA – Dashboard</a:t>
            </a:r>
          </a:p>
        </p:txBody>
      </p:sp>
      <p:pic>
        <p:nvPicPr>
          <p:cNvPr id="5" name="Picture 4" descr="University of Cambridge | Resilience Web">
            <a:extLst>
              <a:ext uri="{FF2B5EF4-FFF2-40B4-BE49-F238E27FC236}">
                <a16:creationId xmlns:a16="http://schemas.microsoft.com/office/drawing/2014/main" id="{BEBB88EC-6346-B9FA-7F37-B4ACC892E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84704" y="647701"/>
            <a:ext cx="2892287" cy="1437860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225274-4FCA-389D-4B84-E102B2BF8711}"/>
              </a:ext>
            </a:extLst>
          </p:cNvPr>
          <p:cNvSpPr txBox="1"/>
          <p:nvPr/>
        </p:nvSpPr>
        <p:spPr>
          <a:xfrm>
            <a:off x="815009" y="4119769"/>
            <a:ext cx="1056198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 Light" panose="020B0303020204020204" pitchFamily="34" charset="0"/>
                <a:cs typeface="Cordia New"/>
              </a:rPr>
              <a:t>Audience: Internal Teams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F7A072-B1DE-1966-A466-FF7C99B069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361" y="1014526"/>
            <a:ext cx="2892287" cy="7042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68408D-7334-0DB0-B0DE-9D9946DA854E}"/>
              </a:ext>
            </a:extLst>
          </p:cNvPr>
          <p:cNvSpPr txBox="1"/>
          <p:nvPr/>
        </p:nvSpPr>
        <p:spPr>
          <a:xfrm>
            <a:off x="7737895" y="4792246"/>
            <a:ext cx="3733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5292AE"/>
                </a:solidFill>
              </a:rPr>
              <a:t>Start here:</a:t>
            </a:r>
            <a:endParaRPr lang="en-GB" sz="2000" dirty="0">
              <a:solidFill>
                <a:srgbClr val="5292AE"/>
              </a:solidFill>
              <a:hlinkClick r:id="rId6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sz="2000" dirty="0">
                <a:solidFill>
                  <a:srgbClr val="A27C99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Add / Edit / Remove gauges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4461F-4662-9AAB-321D-35283893C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73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172D75-7AC1-DFEB-7B2D-58F907BEF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D5E63681-C0C4-F9DC-6BEE-E46E42A75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691" y="1714282"/>
            <a:ext cx="7287642" cy="31913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ECC3F9-FE37-6C03-4592-6FDFE75A0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47" y="823559"/>
            <a:ext cx="10569357" cy="1039280"/>
          </a:xfrm>
        </p:spPr>
        <p:txBody>
          <a:bodyPr>
            <a:noAutofit/>
          </a:bodyPr>
          <a:lstStyle/>
          <a:p>
            <a:r>
              <a:rPr lang="en-US" sz="4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Compliance</a:t>
            </a:r>
            <a:r>
              <a:rPr lang="en-US" sz="3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 - % Compliance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E9CAE7-3A04-1E8D-842B-062665BA75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45" t="23729" r="70790" b="71470"/>
          <a:stretch/>
        </p:blipFill>
        <p:spPr>
          <a:xfrm>
            <a:off x="6381375" y="1057275"/>
            <a:ext cx="1953000" cy="323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C34283-D413-C3A4-C9FA-A368D089D531}"/>
              </a:ext>
            </a:extLst>
          </p:cNvPr>
          <p:cNvSpPr txBox="1"/>
          <p:nvPr/>
        </p:nvSpPr>
        <p:spPr>
          <a:xfrm>
            <a:off x="810947" y="5042787"/>
            <a:ext cx="164897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 Light" panose="020B0303020204020204" pitchFamily="34" charset="0"/>
                <a:cs typeface="Cordia New"/>
              </a:rPr>
              <a:t>Hover over section to show %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32C4519-223E-7B05-6CF9-20845E67FBAB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1635435" y="3733800"/>
            <a:ext cx="1593540" cy="1308987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143CC62E-68AF-D6A9-AB4B-A28FD19605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4818" y="1752382"/>
            <a:ext cx="2250872" cy="26291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9EA8354-927F-830C-C19D-1BA5A7971AC8}"/>
              </a:ext>
            </a:extLst>
          </p:cNvPr>
          <p:cNvCxnSpPr>
            <a:cxnSpLocks/>
          </p:cNvCxnSpPr>
          <p:nvPr/>
        </p:nvCxnSpPr>
        <p:spPr>
          <a:xfrm>
            <a:off x="7660899" y="1905000"/>
            <a:ext cx="1419601" cy="0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B506D4B-0C1F-CADC-9EF9-E837836C40C9}"/>
              </a:ext>
            </a:extLst>
          </p:cNvPr>
          <p:cNvSpPr txBox="1"/>
          <p:nvPr/>
        </p:nvSpPr>
        <p:spPr>
          <a:xfrm>
            <a:off x="2343574" y="5596270"/>
            <a:ext cx="903211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i="1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Use to give an at-a-glance overview of compliance percentages for set locations</a:t>
            </a:r>
          </a:p>
        </p:txBody>
      </p:sp>
      <p:sp>
        <p:nvSpPr>
          <p:cNvPr id="3" name="Rectangle 2">
            <a:hlinkClick r:id="rId6" action="ppaction://hlinksldjump"/>
            <a:extLst>
              <a:ext uri="{FF2B5EF4-FFF2-40B4-BE49-F238E27FC236}">
                <a16:creationId xmlns:a16="http://schemas.microsoft.com/office/drawing/2014/main" id="{E4290589-024C-4D0C-DA4E-61570FA71A32}"/>
              </a:ext>
            </a:extLst>
          </p:cNvPr>
          <p:cNvSpPr/>
          <p:nvPr/>
        </p:nvSpPr>
        <p:spPr>
          <a:xfrm>
            <a:off x="85725" y="85725"/>
            <a:ext cx="11991975" cy="666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56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5487D-4AC4-A7A8-561F-7052CAA5F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BF4C6A8-9443-D603-B71A-B758A40E933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10947" y="1746034"/>
            <a:ext cx="7278116" cy="3172268"/>
            <a:chOff x="810947" y="1746034"/>
            <a:chExt cx="7278116" cy="317226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DC55945-8D67-8DE6-DCD9-CB7377B7A40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0947" y="1746034"/>
              <a:ext cx="7278116" cy="317226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03F1D53-9736-5377-A8A7-5D424739C97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5383" y="2642506"/>
              <a:ext cx="1800224" cy="771525"/>
            </a:xfrm>
            <a:prstGeom prst="rect">
              <a:avLst/>
            </a:prstGeom>
            <a:effectLst/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AD67D09-7D2F-22AC-72D3-F633D4629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47" y="823559"/>
            <a:ext cx="10569357" cy="1039280"/>
          </a:xfrm>
        </p:spPr>
        <p:txBody>
          <a:bodyPr>
            <a:noAutofit/>
          </a:bodyPr>
          <a:lstStyle/>
          <a:p>
            <a:r>
              <a:rPr lang="en-US" sz="4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Compliance</a:t>
            </a:r>
            <a:r>
              <a:rPr lang="en-US" sz="3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 - % Compliance history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B75C0FF-6426-510F-9D49-01E9B01AE1E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446" t="29236" r="63904" b="65963"/>
          <a:stretch/>
        </p:blipFill>
        <p:spPr>
          <a:xfrm>
            <a:off x="7610099" y="1066800"/>
            <a:ext cx="2382401" cy="323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1B6771-28F7-5DD1-4C18-335AF61F3836}"/>
              </a:ext>
            </a:extLst>
          </p:cNvPr>
          <p:cNvSpPr txBox="1"/>
          <p:nvPr/>
        </p:nvSpPr>
        <p:spPr>
          <a:xfrm>
            <a:off x="810947" y="5042787"/>
            <a:ext cx="164897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 Light" panose="020B0303020204020204" pitchFamily="34" charset="0"/>
                <a:cs typeface="Cordia New"/>
              </a:rPr>
              <a:t>Hover over a bar to show date and %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FC435A3-0305-6852-1733-5EEDCFA917AB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1635435" y="4102100"/>
            <a:ext cx="358465" cy="940687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24E9BE5-6650-D7CF-C9E2-D0DEB77BD8F0}"/>
              </a:ext>
            </a:extLst>
          </p:cNvPr>
          <p:cNvCxnSpPr>
            <a:cxnSpLocks/>
          </p:cNvCxnSpPr>
          <p:nvPr/>
        </p:nvCxnSpPr>
        <p:spPr>
          <a:xfrm>
            <a:off x="7660899" y="1905000"/>
            <a:ext cx="1419601" cy="0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07CBBB3-72BD-8593-EAF1-7EA76DE238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4818" y="1746034"/>
            <a:ext cx="2255486" cy="38045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CFB1769-0839-D1A2-413D-443214FA3AAD}"/>
              </a:ext>
            </a:extLst>
          </p:cNvPr>
          <p:cNvSpPr txBox="1"/>
          <p:nvPr/>
        </p:nvSpPr>
        <p:spPr>
          <a:xfrm>
            <a:off x="7546211" y="5042787"/>
            <a:ext cx="164897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 Light" panose="020B0303020204020204" pitchFamily="34" charset="0"/>
                <a:cs typeface="Cordia New"/>
              </a:rPr>
              <a:t>Set date range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BA6B4BA-7986-0356-AB0A-70F51F61DBD7}"/>
              </a:ext>
            </a:extLst>
          </p:cNvPr>
          <p:cNvCxnSpPr>
            <a:cxnSpLocks/>
          </p:cNvCxnSpPr>
          <p:nvPr/>
        </p:nvCxnSpPr>
        <p:spPr>
          <a:xfrm flipV="1">
            <a:off x="8547100" y="4813300"/>
            <a:ext cx="648087" cy="474064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hlinkClick r:id="rId7" action="ppaction://hlinksldjump"/>
            <a:extLst>
              <a:ext uri="{FF2B5EF4-FFF2-40B4-BE49-F238E27FC236}">
                <a16:creationId xmlns:a16="http://schemas.microsoft.com/office/drawing/2014/main" id="{56C70F0E-44C3-A4AB-CA66-FCF8D4C3CFE2}"/>
              </a:ext>
            </a:extLst>
          </p:cNvPr>
          <p:cNvSpPr/>
          <p:nvPr/>
        </p:nvSpPr>
        <p:spPr>
          <a:xfrm>
            <a:off x="85725" y="85725"/>
            <a:ext cx="11991975" cy="666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24448E-ED3F-D4C4-9D0D-F55855077A15}"/>
              </a:ext>
            </a:extLst>
          </p:cNvPr>
          <p:cNvSpPr txBox="1"/>
          <p:nvPr/>
        </p:nvSpPr>
        <p:spPr>
          <a:xfrm>
            <a:off x="2343574" y="5596270"/>
            <a:ext cx="903211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i="1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Use to see compliance trends over set periods</a:t>
            </a:r>
          </a:p>
        </p:txBody>
      </p:sp>
    </p:spTree>
    <p:extLst>
      <p:ext uri="{BB962C8B-B14F-4D97-AF65-F5344CB8AC3E}">
        <p14:creationId xmlns:p14="http://schemas.microsoft.com/office/powerpoint/2010/main" val="328537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52615-5498-9F85-A1F9-44529845A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0FE663-CC05-4A7F-4CE2-B14C3FC9B8D7}"/>
              </a:ext>
            </a:extLst>
          </p:cNvPr>
          <p:cNvSpPr txBox="1"/>
          <p:nvPr/>
        </p:nvSpPr>
        <p:spPr>
          <a:xfrm>
            <a:off x="2343574" y="5596270"/>
            <a:ext cx="903211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i="1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Use to see trends in overdue inspections over set periods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4892DAC-4E63-6B26-09CC-7EB75FFCCF38}"/>
              </a:ext>
            </a:extLst>
          </p:cNvPr>
          <p:cNvGrpSpPr/>
          <p:nvPr/>
        </p:nvGrpSpPr>
        <p:grpSpPr>
          <a:xfrm>
            <a:off x="806646" y="1742410"/>
            <a:ext cx="7240010" cy="3191320"/>
            <a:chOff x="806646" y="1742410"/>
            <a:chExt cx="7240010" cy="31913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5929EE4-4EEA-2ABC-98F8-03DE59ABF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6646" y="1742410"/>
              <a:ext cx="7240010" cy="319132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F6B1E38-B55B-1D92-2589-B26DE217B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8961" y="2428263"/>
              <a:ext cx="2609740" cy="800067"/>
            </a:xfrm>
            <a:prstGeom prst="rect">
              <a:avLst/>
            </a:prstGeom>
            <a:effectLst/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0C268B7-2AF9-3CE2-2356-0DECCCEAD1A0}"/>
              </a:ext>
            </a:extLst>
          </p:cNvPr>
          <p:cNvGrpSpPr/>
          <p:nvPr/>
        </p:nvGrpSpPr>
        <p:grpSpPr>
          <a:xfrm>
            <a:off x="9124818" y="1746034"/>
            <a:ext cx="2255486" cy="3804584"/>
            <a:chOff x="9124818" y="1746034"/>
            <a:chExt cx="2255486" cy="380458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7E10C5F-B9BF-98BA-E118-FAAE6ED9F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24818" y="1746034"/>
              <a:ext cx="2255486" cy="380458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93CA0B0-87EF-AEE2-D386-179DCA6B6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62918" y="2298399"/>
              <a:ext cx="2152782" cy="25759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E5C1C20-6AE1-6845-8BA1-15B362BA95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47" y="823559"/>
            <a:ext cx="10569357" cy="1039280"/>
          </a:xfrm>
        </p:spPr>
        <p:txBody>
          <a:bodyPr>
            <a:noAutofit/>
          </a:bodyPr>
          <a:lstStyle/>
          <a:p>
            <a:r>
              <a:rPr lang="en-US" sz="4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Compliance</a:t>
            </a:r>
            <a:r>
              <a:rPr lang="en-US" sz="3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 - Compliance overdue inspections …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BFEA60-DE0F-5BB2-3EBE-4AADF707F1D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632" t="34508" r="62825" b="60691"/>
          <a:stretch/>
        </p:blipFill>
        <p:spPr>
          <a:xfrm>
            <a:off x="9331731" y="1066800"/>
            <a:ext cx="2447519" cy="323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6C4597-DDE8-DCE8-952E-F770F0FED24D}"/>
              </a:ext>
            </a:extLst>
          </p:cNvPr>
          <p:cNvSpPr txBox="1"/>
          <p:nvPr/>
        </p:nvSpPr>
        <p:spPr>
          <a:xfrm>
            <a:off x="810946" y="5042787"/>
            <a:ext cx="193225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 Light" panose="020B0303020204020204" pitchFamily="34" charset="0"/>
                <a:cs typeface="Cordia New"/>
              </a:rPr>
              <a:t>Hover over a bar to show date and frequency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3CC75AE-DCBB-A75B-C975-1179BF142653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1777073" y="4102100"/>
            <a:ext cx="216827" cy="940687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C99FCA2-8581-2495-07D7-7D41210FE4E5}"/>
              </a:ext>
            </a:extLst>
          </p:cNvPr>
          <p:cNvCxnSpPr>
            <a:cxnSpLocks/>
          </p:cNvCxnSpPr>
          <p:nvPr/>
        </p:nvCxnSpPr>
        <p:spPr>
          <a:xfrm>
            <a:off x="7660899" y="1905000"/>
            <a:ext cx="1419601" cy="0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83BA7EC-FB13-FB4E-35BA-36D6E546E5A9}"/>
              </a:ext>
            </a:extLst>
          </p:cNvPr>
          <p:cNvSpPr txBox="1"/>
          <p:nvPr/>
        </p:nvSpPr>
        <p:spPr>
          <a:xfrm>
            <a:off x="7546211" y="5042787"/>
            <a:ext cx="164897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 Light" panose="020B0303020204020204" pitchFamily="34" charset="0"/>
                <a:cs typeface="Cordia New"/>
              </a:rPr>
              <a:t>Set date range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AD9517F-1B84-3EAE-3910-971458880789}"/>
              </a:ext>
            </a:extLst>
          </p:cNvPr>
          <p:cNvCxnSpPr>
            <a:cxnSpLocks/>
          </p:cNvCxnSpPr>
          <p:nvPr/>
        </p:nvCxnSpPr>
        <p:spPr>
          <a:xfrm flipV="1">
            <a:off x="8547100" y="4813300"/>
            <a:ext cx="648087" cy="474064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hlinkClick r:id="rId8" action="ppaction://hlinksldjump"/>
            <a:extLst>
              <a:ext uri="{FF2B5EF4-FFF2-40B4-BE49-F238E27FC236}">
                <a16:creationId xmlns:a16="http://schemas.microsoft.com/office/drawing/2014/main" id="{A475D039-B003-FF23-94F0-2270780274A2}"/>
              </a:ext>
            </a:extLst>
          </p:cNvPr>
          <p:cNvSpPr/>
          <p:nvPr/>
        </p:nvSpPr>
        <p:spPr>
          <a:xfrm>
            <a:off x="85725" y="85725"/>
            <a:ext cx="11991975" cy="666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47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76A04-CE55-055D-5E7A-46DDE3E69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98DD935-19D6-7C8B-A604-9A86B42D7980}"/>
              </a:ext>
            </a:extLst>
          </p:cNvPr>
          <p:cNvSpPr txBox="1"/>
          <p:nvPr/>
        </p:nvSpPr>
        <p:spPr>
          <a:xfrm>
            <a:off x="2343574" y="5596270"/>
            <a:ext cx="903211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i="1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Use to see trends in frequency of open findings over set periods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DA6647-4C24-3322-DDDF-CA688D870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53" y="1720798"/>
            <a:ext cx="7908055" cy="26006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33D3E8-A94C-921A-1CDA-0D9601E38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47" y="823559"/>
            <a:ext cx="10569357" cy="1039280"/>
          </a:xfrm>
        </p:spPr>
        <p:txBody>
          <a:bodyPr>
            <a:noAutofit/>
          </a:bodyPr>
          <a:lstStyle/>
          <a:p>
            <a:r>
              <a:rPr lang="en-US" sz="4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Compliance</a:t>
            </a:r>
            <a:r>
              <a:rPr lang="en-US" sz="3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 – Open findings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2C2FC2-D90D-00B8-25B2-9A9FDA33C9F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995" t="40066" r="65769" b="55133"/>
          <a:stretch/>
        </p:blipFill>
        <p:spPr>
          <a:xfrm>
            <a:off x="6519689" y="1066225"/>
            <a:ext cx="2206219" cy="323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8D3B84-86C8-87A7-A412-4543029C8BD1}"/>
              </a:ext>
            </a:extLst>
          </p:cNvPr>
          <p:cNvSpPr txBox="1"/>
          <p:nvPr/>
        </p:nvSpPr>
        <p:spPr>
          <a:xfrm>
            <a:off x="810946" y="5042787"/>
            <a:ext cx="191320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 Light" panose="020B0303020204020204" pitchFamily="34" charset="0"/>
                <a:cs typeface="Cordia New"/>
              </a:rPr>
              <a:t>Hover over a bar to show date and frequency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492F64D-9319-802D-13C4-04F5AAEA8800}"/>
              </a:ext>
            </a:extLst>
          </p:cNvPr>
          <p:cNvCxnSpPr>
            <a:cxnSpLocks/>
          </p:cNvCxnSpPr>
          <p:nvPr/>
        </p:nvCxnSpPr>
        <p:spPr>
          <a:xfrm flipV="1">
            <a:off x="1597335" y="3594100"/>
            <a:ext cx="1361378" cy="1448687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21369C4-A1E1-028B-E210-6580C4739C13}"/>
              </a:ext>
            </a:extLst>
          </p:cNvPr>
          <p:cNvCxnSpPr>
            <a:cxnSpLocks/>
          </p:cNvCxnSpPr>
          <p:nvPr/>
        </p:nvCxnSpPr>
        <p:spPr>
          <a:xfrm>
            <a:off x="8407400" y="1905000"/>
            <a:ext cx="673100" cy="0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AFB3EC8-5910-C222-A1DA-F1D3AA540F8C}"/>
              </a:ext>
            </a:extLst>
          </p:cNvPr>
          <p:cNvSpPr txBox="1"/>
          <p:nvPr/>
        </p:nvSpPr>
        <p:spPr>
          <a:xfrm>
            <a:off x="7546211" y="5042787"/>
            <a:ext cx="164897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 Light" panose="020B0303020204020204" pitchFamily="34" charset="0"/>
                <a:cs typeface="Cordia New"/>
              </a:rPr>
              <a:t>Set date range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378FB89-F673-B1EC-2842-3C747C29703B}"/>
              </a:ext>
            </a:extLst>
          </p:cNvPr>
          <p:cNvGrpSpPr/>
          <p:nvPr/>
        </p:nvGrpSpPr>
        <p:grpSpPr>
          <a:xfrm>
            <a:off x="9124818" y="1746034"/>
            <a:ext cx="2255486" cy="3804584"/>
            <a:chOff x="9124818" y="1746034"/>
            <a:chExt cx="2255486" cy="380458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F8AFC9D-9704-F534-6E6B-AD8B091EF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24818" y="1746034"/>
              <a:ext cx="2255486" cy="380458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7C67433-AA4B-F01C-8F29-26426005E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r="30951" b="-1080"/>
            <a:stretch/>
          </p:blipFill>
          <p:spPr>
            <a:xfrm>
              <a:off x="9156203" y="2253332"/>
              <a:ext cx="1648976" cy="311758"/>
            </a:xfrm>
            <a:prstGeom prst="rect">
              <a:avLst/>
            </a:prstGeom>
          </p:spPr>
        </p:pic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0C516ED-32A0-4388-AB7E-BFE45152BE66}"/>
              </a:ext>
            </a:extLst>
          </p:cNvPr>
          <p:cNvCxnSpPr>
            <a:cxnSpLocks/>
          </p:cNvCxnSpPr>
          <p:nvPr/>
        </p:nvCxnSpPr>
        <p:spPr>
          <a:xfrm flipV="1">
            <a:off x="8547100" y="4813300"/>
            <a:ext cx="648087" cy="474064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hlinkClick r:id="rId7" action="ppaction://hlinksldjump"/>
            <a:extLst>
              <a:ext uri="{FF2B5EF4-FFF2-40B4-BE49-F238E27FC236}">
                <a16:creationId xmlns:a16="http://schemas.microsoft.com/office/drawing/2014/main" id="{CA1EFF07-7691-B760-2271-EB7575890BE3}"/>
              </a:ext>
            </a:extLst>
          </p:cNvPr>
          <p:cNvSpPr/>
          <p:nvPr/>
        </p:nvSpPr>
        <p:spPr>
          <a:xfrm>
            <a:off x="85725" y="85725"/>
            <a:ext cx="11991975" cy="666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90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B0B9C-9B63-0703-5B9F-3D7100D3E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316E6A-BA48-1F86-3C6A-04CAD47B4858}"/>
              </a:ext>
            </a:extLst>
          </p:cNvPr>
          <p:cNvSpPr txBox="1"/>
          <p:nvPr/>
        </p:nvSpPr>
        <p:spPr>
          <a:xfrm>
            <a:off x="2343574" y="5596270"/>
            <a:ext cx="903211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i="1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Use to see at-a-glance overview of frequencies of findings severity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0D94DA-3F27-92AF-64FE-37AA9A389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53" y="1722714"/>
            <a:ext cx="7908055" cy="29562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B3BFA6-4657-A49B-AF44-5DF79E66F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47" y="823559"/>
            <a:ext cx="10569357" cy="1039280"/>
          </a:xfrm>
        </p:spPr>
        <p:txBody>
          <a:bodyPr>
            <a:noAutofit/>
          </a:bodyPr>
          <a:lstStyle/>
          <a:p>
            <a:r>
              <a:rPr lang="en-US" sz="4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Compliance</a:t>
            </a:r>
            <a:r>
              <a:rPr lang="en-US" sz="3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 – Open findings by severity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6BE6E01-45E7-CE9F-812E-5E8A85ED52A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901" t="45894" r="60264" b="49305"/>
          <a:stretch/>
        </p:blipFill>
        <p:spPr>
          <a:xfrm>
            <a:off x="8148464" y="1066225"/>
            <a:ext cx="2614786" cy="323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AB39E8-F2F1-314B-D961-F46FFF7FA07E}"/>
              </a:ext>
            </a:extLst>
          </p:cNvPr>
          <p:cNvSpPr txBox="1"/>
          <p:nvPr/>
        </p:nvSpPr>
        <p:spPr>
          <a:xfrm>
            <a:off x="810947" y="5042787"/>
            <a:ext cx="188462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 Light" panose="020B0303020204020204" pitchFamily="34" charset="0"/>
                <a:cs typeface="Cordia New"/>
              </a:rPr>
              <a:t>Hover over a section to show frequency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1AE08CF-1401-2A54-908B-60C3430D7827}"/>
              </a:ext>
            </a:extLst>
          </p:cNvPr>
          <p:cNvCxnSpPr>
            <a:cxnSpLocks/>
          </p:cNvCxnSpPr>
          <p:nvPr/>
        </p:nvCxnSpPr>
        <p:spPr>
          <a:xfrm flipV="1">
            <a:off x="1597335" y="3695700"/>
            <a:ext cx="2047566" cy="1347087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2BFC213-95F9-84BE-A3D1-86D19D8F51AF}"/>
              </a:ext>
            </a:extLst>
          </p:cNvPr>
          <p:cNvCxnSpPr>
            <a:cxnSpLocks/>
          </p:cNvCxnSpPr>
          <p:nvPr/>
        </p:nvCxnSpPr>
        <p:spPr>
          <a:xfrm>
            <a:off x="8305800" y="1905000"/>
            <a:ext cx="774700" cy="0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BF511AF-2F63-B82B-AF15-AB6798D37E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9501" y="1746034"/>
            <a:ext cx="2261552" cy="32299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>
            <a:hlinkClick r:id="rId6" action="ppaction://hlinksldjump"/>
            <a:extLst>
              <a:ext uri="{FF2B5EF4-FFF2-40B4-BE49-F238E27FC236}">
                <a16:creationId xmlns:a16="http://schemas.microsoft.com/office/drawing/2014/main" id="{4FAAC76D-DEAC-6018-D2B5-0853374A0A4F}"/>
              </a:ext>
            </a:extLst>
          </p:cNvPr>
          <p:cNvSpPr/>
          <p:nvPr/>
        </p:nvSpPr>
        <p:spPr>
          <a:xfrm>
            <a:off x="85725" y="85725"/>
            <a:ext cx="11991975" cy="666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66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4B072-171B-F49D-61D9-3617AA867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0BD0E51-C371-28C5-770E-A7F04E92CEF6}"/>
              </a:ext>
            </a:extLst>
          </p:cNvPr>
          <p:cNvSpPr txBox="1"/>
          <p:nvPr/>
        </p:nvSpPr>
        <p:spPr>
          <a:xfrm>
            <a:off x="4011282" y="5596270"/>
            <a:ext cx="736440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i="1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Use to see at-a-glance frequencies of library document sources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07C30A-B285-C0CE-A715-905B1546F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6266" y="1714282"/>
            <a:ext cx="2251348" cy="32101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E155DF-E1A1-5BD6-0516-06900A480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859" y="1761907"/>
            <a:ext cx="7808542" cy="29935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B804FB-49A3-C622-1551-39D4334BC9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47" y="823559"/>
            <a:ext cx="10569357" cy="1039280"/>
          </a:xfrm>
        </p:spPr>
        <p:txBody>
          <a:bodyPr>
            <a:noAutofit/>
          </a:bodyPr>
          <a:lstStyle/>
          <a:p>
            <a:r>
              <a:rPr lang="en-US" sz="4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Library </a:t>
            </a:r>
            <a:r>
              <a:rPr lang="en-US" sz="3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– Doc totals by source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3DB990-2E80-05B0-312E-C5559187609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95" t="54794" r="58017" b="40405"/>
          <a:stretch/>
        </p:blipFill>
        <p:spPr>
          <a:xfrm>
            <a:off x="6507998" y="1019349"/>
            <a:ext cx="2801102" cy="323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AAB9A0-86C3-AA32-FABD-E0AB1C845E41}"/>
              </a:ext>
            </a:extLst>
          </p:cNvPr>
          <p:cNvSpPr txBox="1"/>
          <p:nvPr/>
        </p:nvSpPr>
        <p:spPr>
          <a:xfrm>
            <a:off x="810947" y="5042787"/>
            <a:ext cx="192272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 Light" panose="020B0303020204020204" pitchFamily="34" charset="0"/>
                <a:cs typeface="Cordia New"/>
              </a:rPr>
              <a:t>Hover over section to show frequency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73EAF38-0301-A68F-A91A-99935BFA5057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1772311" y="3733800"/>
            <a:ext cx="1456664" cy="1308987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09CF1C9-DE56-3A14-6C40-36F176A9C834}"/>
              </a:ext>
            </a:extLst>
          </p:cNvPr>
          <p:cNvCxnSpPr>
            <a:cxnSpLocks/>
          </p:cNvCxnSpPr>
          <p:nvPr/>
        </p:nvCxnSpPr>
        <p:spPr>
          <a:xfrm>
            <a:off x="8229600" y="1905000"/>
            <a:ext cx="850900" cy="0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hlinkClick r:id="rId6" action="ppaction://hlinksldjump"/>
            <a:extLst>
              <a:ext uri="{FF2B5EF4-FFF2-40B4-BE49-F238E27FC236}">
                <a16:creationId xmlns:a16="http://schemas.microsoft.com/office/drawing/2014/main" id="{E323D4EC-3B43-BDA2-994C-511A983818D4}"/>
              </a:ext>
            </a:extLst>
          </p:cNvPr>
          <p:cNvSpPr/>
          <p:nvPr/>
        </p:nvSpPr>
        <p:spPr>
          <a:xfrm>
            <a:off x="85725" y="85725"/>
            <a:ext cx="11991975" cy="666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63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07E65-0DBD-1BAD-276A-46A67019C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461600-F314-3737-8297-5B29A37A6555}"/>
              </a:ext>
            </a:extLst>
          </p:cNvPr>
          <p:cNvSpPr txBox="1"/>
          <p:nvPr/>
        </p:nvSpPr>
        <p:spPr>
          <a:xfrm>
            <a:off x="3520008" y="5596270"/>
            <a:ext cx="785568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i="1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Use to see at-a-glance frequencies of library downloads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4DD040-53F0-4615-07D0-24D664879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69" y="1761685"/>
            <a:ext cx="7855681" cy="30291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72BADC-0608-3BD2-339F-AF738C847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6266" y="1714282"/>
            <a:ext cx="2251348" cy="32101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B8CF06-0D89-491C-CFF0-8766129915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47" y="823559"/>
            <a:ext cx="10569357" cy="1039280"/>
          </a:xfrm>
        </p:spPr>
        <p:txBody>
          <a:bodyPr>
            <a:noAutofit/>
          </a:bodyPr>
          <a:lstStyle/>
          <a:p>
            <a:r>
              <a:rPr lang="en-US" sz="4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Library </a:t>
            </a:r>
            <a:r>
              <a:rPr lang="en-US" sz="3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– Top 10 doc downloads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995485-6AD6-936C-0176-F72CDA64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726" t="60336" r="56298" b="34863"/>
          <a:stretch/>
        </p:blipFill>
        <p:spPr>
          <a:xfrm>
            <a:off x="6837780" y="1019349"/>
            <a:ext cx="2916990" cy="323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786C15-1434-C59D-FAF1-D06633854A35}"/>
              </a:ext>
            </a:extLst>
          </p:cNvPr>
          <p:cNvSpPr txBox="1"/>
          <p:nvPr/>
        </p:nvSpPr>
        <p:spPr>
          <a:xfrm>
            <a:off x="810947" y="5042787"/>
            <a:ext cx="192272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 Light" panose="020B0303020204020204" pitchFamily="34" charset="0"/>
                <a:cs typeface="Cordia New"/>
              </a:rPr>
              <a:t>Hover over section to show frequency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A6BEB26-74AE-76DB-DC43-9471E62FA5C1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1772311" y="3924300"/>
            <a:ext cx="1293424" cy="1118487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8D2639C-9553-7E0D-6E84-DEB95F2EC540}"/>
              </a:ext>
            </a:extLst>
          </p:cNvPr>
          <p:cNvCxnSpPr>
            <a:cxnSpLocks/>
          </p:cNvCxnSpPr>
          <p:nvPr/>
        </p:nvCxnSpPr>
        <p:spPr>
          <a:xfrm>
            <a:off x="8296275" y="1924050"/>
            <a:ext cx="784225" cy="0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hlinkClick r:id="rId6" action="ppaction://hlinksldjump"/>
            <a:extLst>
              <a:ext uri="{FF2B5EF4-FFF2-40B4-BE49-F238E27FC236}">
                <a16:creationId xmlns:a16="http://schemas.microsoft.com/office/drawing/2014/main" id="{ECD29DD6-1692-23A4-66BD-9FBA952E503A}"/>
              </a:ext>
            </a:extLst>
          </p:cNvPr>
          <p:cNvSpPr/>
          <p:nvPr/>
        </p:nvSpPr>
        <p:spPr>
          <a:xfrm>
            <a:off x="85725" y="85725"/>
            <a:ext cx="11991975" cy="666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25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BB8EA-FA7D-1DA7-25FF-D6EC7CF95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B53ED-EBA7-5E5B-97ED-82966E7B2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47" y="823559"/>
            <a:ext cx="10569357" cy="1039280"/>
          </a:xfrm>
        </p:spPr>
        <p:txBody>
          <a:bodyPr>
            <a:noAutofit/>
          </a:bodyPr>
          <a:lstStyle/>
          <a:p>
            <a:r>
              <a:rPr lang="en-US" sz="4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Permits </a:t>
            </a:r>
            <a:r>
              <a:rPr lang="en-US" sz="3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– Awaiting approval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993624-085F-E45C-7ECF-427D2ED653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95" t="69126" r="67785" b="26073"/>
          <a:stretch/>
        </p:blipFill>
        <p:spPr>
          <a:xfrm>
            <a:off x="6460373" y="1019349"/>
            <a:ext cx="2088315" cy="323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2AD11F-BC1E-C4CF-5145-BB66DA328F34}"/>
              </a:ext>
            </a:extLst>
          </p:cNvPr>
          <p:cNvSpPr txBox="1"/>
          <p:nvPr/>
        </p:nvSpPr>
        <p:spPr>
          <a:xfrm>
            <a:off x="2800636" y="3013501"/>
            <a:ext cx="658997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 Light" panose="020B0303020204020204" pitchFamily="34" charset="0"/>
                <a:cs typeface="Cordia New"/>
              </a:rPr>
              <a:t>NOT  YET  AVAILABLE</a:t>
            </a:r>
          </a:p>
        </p:txBody>
      </p: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410EE018-7E7E-3398-FE58-4C77AFF0238F}"/>
              </a:ext>
            </a:extLst>
          </p:cNvPr>
          <p:cNvSpPr/>
          <p:nvPr/>
        </p:nvSpPr>
        <p:spPr>
          <a:xfrm>
            <a:off x="85725" y="85725"/>
            <a:ext cx="11991975" cy="666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80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65C19-8EC9-1F64-5AAE-D205FA741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E2206-6992-2588-BAF2-2BC3A3FFEC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47" y="823559"/>
            <a:ext cx="10569357" cy="1039280"/>
          </a:xfrm>
        </p:spPr>
        <p:txBody>
          <a:bodyPr>
            <a:noAutofit/>
          </a:bodyPr>
          <a:lstStyle/>
          <a:p>
            <a:r>
              <a:rPr lang="en-US" sz="4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Permits </a:t>
            </a:r>
            <a:r>
              <a:rPr lang="en-US" sz="3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– Awaiting approval (24hrs)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8DACEE-1078-978C-90C1-72AFB4DE58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30" t="74633" r="59952" b="20566"/>
          <a:stretch/>
        </p:blipFill>
        <p:spPr>
          <a:xfrm>
            <a:off x="7708148" y="1019349"/>
            <a:ext cx="2664577" cy="323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C12C82-C353-50FE-EC91-2966784A8791}"/>
              </a:ext>
            </a:extLst>
          </p:cNvPr>
          <p:cNvSpPr txBox="1"/>
          <p:nvPr/>
        </p:nvSpPr>
        <p:spPr>
          <a:xfrm>
            <a:off x="2800636" y="3013501"/>
            <a:ext cx="658997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 Light" panose="020B0303020204020204" pitchFamily="34" charset="0"/>
                <a:cs typeface="Cordia New"/>
              </a:rPr>
              <a:t>NOT  YET  AVAILABLE</a:t>
            </a:r>
          </a:p>
        </p:txBody>
      </p: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BCA29140-1663-9F8E-E5A8-BE10FBA648A2}"/>
              </a:ext>
            </a:extLst>
          </p:cNvPr>
          <p:cNvSpPr/>
          <p:nvPr/>
        </p:nvSpPr>
        <p:spPr>
          <a:xfrm>
            <a:off x="85725" y="85725"/>
            <a:ext cx="11991975" cy="666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95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74348-ED5B-8B60-067A-C7C6BCAF8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E80CADC-018C-4E28-9ECB-09EBF7711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674807"/>
            <a:ext cx="8648942" cy="40020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090532-164E-9CA8-7170-17BFF5CC8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47" y="823559"/>
            <a:ext cx="10569357" cy="1039280"/>
          </a:xfrm>
        </p:spPr>
        <p:txBody>
          <a:bodyPr>
            <a:noAutofit/>
          </a:bodyPr>
          <a:lstStyle/>
          <a:p>
            <a:r>
              <a:rPr lang="en-US" sz="4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Add / edit gauges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C39A82-1243-064F-DBA4-6F9306FEF8D4}"/>
              </a:ext>
            </a:extLst>
          </p:cNvPr>
          <p:cNvSpPr txBox="1"/>
          <p:nvPr/>
        </p:nvSpPr>
        <p:spPr>
          <a:xfrm>
            <a:off x="823291" y="2335208"/>
            <a:ext cx="1648976" cy="18928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 Light" panose="020B0303020204020204" pitchFamily="34" charset="0"/>
                <a:cs typeface="Cordia New"/>
              </a:rPr>
              <a:t>Navigate to Dashboard</a:t>
            </a:r>
          </a:p>
          <a:p>
            <a:pPr marL="457200" indent="-457200">
              <a:buAutoNum type="arabicPeriod"/>
            </a:pP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Corbel Light" panose="020B0303020204020204" pitchFamily="34" charset="0"/>
              <a:cs typeface="Cordia New"/>
            </a:endParaRPr>
          </a:p>
          <a:p>
            <a:pPr marL="457200" indent="-457200">
              <a:buAutoNum type="arabicPeriod"/>
            </a:pP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Corbel Light" panose="020B0303020204020204" pitchFamily="34" charset="0"/>
              <a:cs typeface="Cordia New"/>
            </a:endParaRPr>
          </a:p>
          <a:p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orbel Light" panose="020B0303020204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6D00BAD-5B28-6A0D-CEE8-0425E9A6EC19}"/>
              </a:ext>
            </a:extLst>
          </p:cNvPr>
          <p:cNvCxnSpPr>
            <a:cxnSpLocks/>
          </p:cNvCxnSpPr>
          <p:nvPr/>
        </p:nvCxnSpPr>
        <p:spPr>
          <a:xfrm flipV="1">
            <a:off x="2108200" y="2335208"/>
            <a:ext cx="499533" cy="365659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47FD6A6-AC21-E1E4-0EEA-0ECA335BA643}"/>
              </a:ext>
            </a:extLst>
          </p:cNvPr>
          <p:cNvSpPr txBox="1"/>
          <p:nvPr/>
        </p:nvSpPr>
        <p:spPr>
          <a:xfrm>
            <a:off x="5544562" y="1005240"/>
            <a:ext cx="117793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 Light" panose="020B0303020204020204" pitchFamily="34" charset="0"/>
                <a:cs typeface="Cordia New"/>
              </a:rPr>
              <a:t>Add new gauge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082B492-6CD8-8836-D884-53BA08E6D17B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5029200" y="1359183"/>
            <a:ext cx="515362" cy="421992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3B5088A-9756-12C6-1124-1644EB732AEF}"/>
              </a:ext>
            </a:extLst>
          </p:cNvPr>
          <p:cNvSpPr txBox="1"/>
          <p:nvPr/>
        </p:nvSpPr>
        <p:spPr>
          <a:xfrm>
            <a:off x="8043408" y="1000830"/>
            <a:ext cx="107937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 Light" panose="020B0303020204020204" pitchFamily="34" charset="0"/>
                <a:cs typeface="Cordia New"/>
              </a:rPr>
              <a:t>Expand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1FF0F4-882D-81AE-4FB2-E6B9265E90A1}"/>
              </a:ext>
            </a:extLst>
          </p:cNvPr>
          <p:cNvSpPr txBox="1"/>
          <p:nvPr/>
        </p:nvSpPr>
        <p:spPr>
          <a:xfrm>
            <a:off x="9280646" y="1009686"/>
            <a:ext cx="107937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 Light" panose="020B0303020204020204" pitchFamily="34" charset="0"/>
                <a:cs typeface="Cordia New"/>
              </a:rPr>
              <a:t>Edit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6455A3-D19D-60C9-6B26-3B7111000BBF}"/>
              </a:ext>
            </a:extLst>
          </p:cNvPr>
          <p:cNvSpPr txBox="1"/>
          <p:nvPr/>
        </p:nvSpPr>
        <p:spPr>
          <a:xfrm>
            <a:off x="10131681" y="1000830"/>
            <a:ext cx="107937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 Light" panose="020B0303020204020204" pitchFamily="34" charset="0"/>
                <a:cs typeface="Cordia New"/>
              </a:rPr>
              <a:t>Remove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E7726F-1CB4-FCC5-9029-B959B9EC4C7A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8583098" y="1400940"/>
            <a:ext cx="2132527" cy="827910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4374EBF-113E-6A12-5418-DE93BB04CB6A}"/>
              </a:ext>
            </a:extLst>
          </p:cNvPr>
          <p:cNvCxnSpPr>
            <a:cxnSpLocks/>
          </p:cNvCxnSpPr>
          <p:nvPr/>
        </p:nvCxnSpPr>
        <p:spPr>
          <a:xfrm>
            <a:off x="9620250" y="1400940"/>
            <a:ext cx="1253234" cy="761235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597159A-281A-49E2-6264-4CD4032D243C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10671371" y="1400940"/>
            <a:ext cx="383858" cy="761235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233DDFA-0A56-6BC4-BCEC-53D00417DFCE}"/>
              </a:ext>
            </a:extLst>
          </p:cNvPr>
          <p:cNvSpPr txBox="1"/>
          <p:nvPr/>
        </p:nvSpPr>
        <p:spPr>
          <a:xfrm>
            <a:off x="6808356" y="1000830"/>
            <a:ext cx="107937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 Light" panose="020B0303020204020204" pitchFamily="34" charset="0"/>
                <a:cs typeface="Cordia New"/>
              </a:rPr>
              <a:t>Update 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EFA0176-A370-1F50-49EA-B1A087DCBCA4}"/>
              </a:ext>
            </a:extLst>
          </p:cNvPr>
          <p:cNvCxnSpPr>
            <a:cxnSpLocks/>
            <a:stCxn id="30" idx="2"/>
          </p:cNvCxnSpPr>
          <p:nvPr/>
        </p:nvCxnSpPr>
        <p:spPr>
          <a:xfrm>
            <a:off x="7348046" y="1400940"/>
            <a:ext cx="2011491" cy="980310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7FF445A-A208-6B70-65C1-FCDD2C024C03}"/>
              </a:ext>
            </a:extLst>
          </p:cNvPr>
          <p:cNvSpPr txBox="1"/>
          <p:nvPr/>
        </p:nvSpPr>
        <p:spPr>
          <a:xfrm>
            <a:off x="163568" y="5072800"/>
            <a:ext cx="3733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5292AE"/>
                </a:solidFill>
              </a:rPr>
              <a:t>Next slide:</a:t>
            </a:r>
          </a:p>
          <a:p>
            <a:r>
              <a:rPr lang="en-GB" sz="2000" dirty="0">
                <a:solidFill>
                  <a:srgbClr val="A27C99"/>
                </a:solidFill>
                <a:hlinkClick r:id="rId4" action="ppaction://hlinksldjump"/>
              </a:rPr>
              <a:t>Gauges type menus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18526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B8635-C554-4825-5036-A9C2B6B09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F73B1-F887-B15A-7AAC-9373F43359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47" y="823559"/>
            <a:ext cx="10569357" cy="1039280"/>
          </a:xfrm>
        </p:spPr>
        <p:txBody>
          <a:bodyPr>
            <a:noAutofit/>
          </a:bodyPr>
          <a:lstStyle/>
          <a:p>
            <a:r>
              <a:rPr lang="en-US" sz="4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Permits </a:t>
            </a:r>
            <a:r>
              <a:rPr lang="en-US" sz="3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– Declined requests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832762-9B22-3B2B-9CE5-E7C5C22F9088}"/>
              </a:ext>
            </a:extLst>
          </p:cNvPr>
          <p:cNvSpPr txBox="1"/>
          <p:nvPr/>
        </p:nvSpPr>
        <p:spPr>
          <a:xfrm>
            <a:off x="2800636" y="3013501"/>
            <a:ext cx="658997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 Light" panose="020B0303020204020204" pitchFamily="34" charset="0"/>
                <a:cs typeface="Cordia New"/>
              </a:rPr>
              <a:t>NOT  YET  AVAILABLE</a:t>
            </a:r>
          </a:p>
        </p:txBody>
      </p:sp>
      <p:pic>
        <p:nvPicPr>
          <p:cNvPr id="3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7E5A4886-B4B4-A215-64E2-EE234CCF3F7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408" t="79940" r="68214" b="14591"/>
          <a:stretch/>
        </p:blipFill>
        <p:spPr>
          <a:xfrm>
            <a:off x="6322497" y="991830"/>
            <a:ext cx="1972089" cy="3513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hlinkClick r:id="rId5" action="ppaction://hlinksldjump"/>
            <a:extLst>
              <a:ext uri="{FF2B5EF4-FFF2-40B4-BE49-F238E27FC236}">
                <a16:creationId xmlns:a16="http://schemas.microsoft.com/office/drawing/2014/main" id="{2F3DB306-7F77-DE55-630C-9695FAE0DB92}"/>
              </a:ext>
            </a:extLst>
          </p:cNvPr>
          <p:cNvSpPr/>
          <p:nvPr/>
        </p:nvSpPr>
        <p:spPr>
          <a:xfrm>
            <a:off x="85725" y="85725"/>
            <a:ext cx="11991975" cy="666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5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113C7-70CC-CEF3-CD3E-B813EF5F0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F91B5-9589-7EA2-B387-74C9E27AC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47" y="823559"/>
            <a:ext cx="10569357" cy="1039280"/>
          </a:xfrm>
        </p:spPr>
        <p:txBody>
          <a:bodyPr>
            <a:noAutofit/>
          </a:bodyPr>
          <a:lstStyle/>
          <a:p>
            <a:r>
              <a:rPr lang="en-US" sz="4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Permits </a:t>
            </a:r>
            <a:r>
              <a:rPr lang="en-US" sz="3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– Permit returns overdue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1AEA2D-0350-B2A2-9926-19BF197C796F}"/>
              </a:ext>
            </a:extLst>
          </p:cNvPr>
          <p:cNvSpPr txBox="1"/>
          <p:nvPr/>
        </p:nvSpPr>
        <p:spPr>
          <a:xfrm>
            <a:off x="2800636" y="3013501"/>
            <a:ext cx="658997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 Light" panose="020B0303020204020204" pitchFamily="34" charset="0"/>
                <a:cs typeface="Cordia New"/>
              </a:rPr>
              <a:t>NOT  YET  AVAILABLE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43972F-85DF-B807-3080-B19DD37739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2" t="31654" r="62305" b="59607"/>
          <a:stretch/>
        </p:blipFill>
        <p:spPr>
          <a:xfrm>
            <a:off x="7304505" y="1031255"/>
            <a:ext cx="2176976" cy="3119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AF505C4E-C3C9-459F-D5BD-CECDAB7FE743}"/>
              </a:ext>
            </a:extLst>
          </p:cNvPr>
          <p:cNvSpPr/>
          <p:nvPr/>
        </p:nvSpPr>
        <p:spPr>
          <a:xfrm>
            <a:off x="85725" y="85725"/>
            <a:ext cx="11991975" cy="666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83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635D0-AD21-5B15-DFF6-DD6E2F420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02E77-ADC8-4BD5-77E5-E84345CC1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47" y="823559"/>
            <a:ext cx="10569357" cy="1039280"/>
          </a:xfrm>
        </p:spPr>
        <p:txBody>
          <a:bodyPr>
            <a:noAutofit/>
          </a:bodyPr>
          <a:lstStyle/>
          <a:p>
            <a:r>
              <a:rPr lang="en-US" sz="4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Permits </a:t>
            </a:r>
            <a:r>
              <a:rPr lang="en-US" sz="3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– Permit to work management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EE622D-BCE4-A62B-65A6-8C9BF828BC9E}"/>
              </a:ext>
            </a:extLst>
          </p:cNvPr>
          <p:cNvSpPr txBox="1"/>
          <p:nvPr/>
        </p:nvSpPr>
        <p:spPr>
          <a:xfrm>
            <a:off x="2800636" y="3013501"/>
            <a:ext cx="658997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 Light" panose="020B0303020204020204" pitchFamily="34" charset="0"/>
                <a:cs typeface="Cordia New"/>
              </a:rPr>
              <a:t>NOT  YET  AVAILABLE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40030B-38C5-2AB3-C66E-6B160B6B70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54" t="40326" r="55143" b="50935"/>
          <a:stretch/>
        </p:blipFill>
        <p:spPr>
          <a:xfrm>
            <a:off x="8115064" y="1031255"/>
            <a:ext cx="2551099" cy="3119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5226D37F-DCC7-4570-EB23-5E19E5E3E0EB}"/>
              </a:ext>
            </a:extLst>
          </p:cNvPr>
          <p:cNvSpPr/>
          <p:nvPr/>
        </p:nvSpPr>
        <p:spPr>
          <a:xfrm>
            <a:off x="85725" y="85725"/>
            <a:ext cx="11991975" cy="666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67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8BA14-557C-7E4F-42C9-83ACF7758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97085-0F29-7258-3152-1CAE63D13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47" y="823559"/>
            <a:ext cx="10569357" cy="1039280"/>
          </a:xfrm>
        </p:spPr>
        <p:txBody>
          <a:bodyPr>
            <a:noAutofit/>
          </a:bodyPr>
          <a:lstStyle/>
          <a:p>
            <a:r>
              <a:rPr lang="en-US" sz="4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Permits </a:t>
            </a:r>
            <a:r>
              <a:rPr lang="en-US" sz="3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– Permits granted for today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96FDF7-6EFE-A241-286D-C77669031574}"/>
              </a:ext>
            </a:extLst>
          </p:cNvPr>
          <p:cNvSpPr txBox="1"/>
          <p:nvPr/>
        </p:nvSpPr>
        <p:spPr>
          <a:xfrm>
            <a:off x="2800636" y="3013501"/>
            <a:ext cx="658997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 Light" panose="020B0303020204020204" pitchFamily="34" charset="0"/>
                <a:cs typeface="Cordia New"/>
              </a:rPr>
              <a:t>NOT  YET  AVAILABLE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66C38-A686-61E7-9764-F154CAE717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10" t="49811" r="57194" b="41450"/>
          <a:stretch/>
        </p:blipFill>
        <p:spPr>
          <a:xfrm>
            <a:off x="7830268" y="1031255"/>
            <a:ext cx="2445136" cy="3119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4E58EEDB-2520-89D3-D09C-0BE141CC7418}"/>
              </a:ext>
            </a:extLst>
          </p:cNvPr>
          <p:cNvSpPr/>
          <p:nvPr/>
        </p:nvSpPr>
        <p:spPr>
          <a:xfrm>
            <a:off x="85725" y="85725"/>
            <a:ext cx="11991975" cy="666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56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FF9C8-10B6-0564-3FE0-EE022A6BE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05417-36E7-1AC6-05F0-5CD8976B2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47" y="823559"/>
            <a:ext cx="10569357" cy="1039280"/>
          </a:xfrm>
        </p:spPr>
        <p:txBody>
          <a:bodyPr>
            <a:noAutofit/>
          </a:bodyPr>
          <a:lstStyle/>
          <a:p>
            <a:r>
              <a:rPr lang="en-US" sz="4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Permits </a:t>
            </a:r>
            <a:r>
              <a:rPr lang="en-US" sz="3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– Permits issued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7EB3DA-9538-D193-4547-4563D9A45026}"/>
              </a:ext>
            </a:extLst>
          </p:cNvPr>
          <p:cNvSpPr txBox="1"/>
          <p:nvPr/>
        </p:nvSpPr>
        <p:spPr>
          <a:xfrm>
            <a:off x="2800636" y="3013501"/>
            <a:ext cx="658997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 Light" panose="020B0303020204020204" pitchFamily="34" charset="0"/>
                <a:cs typeface="Cordia New"/>
              </a:rPr>
              <a:t>NOT  YET  AVAILABLE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0B8F57-771A-9A34-B2D8-CE16E94FEA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67" t="58617" r="72274" b="32644"/>
          <a:stretch/>
        </p:blipFill>
        <p:spPr>
          <a:xfrm>
            <a:off x="5908487" y="1031255"/>
            <a:ext cx="1575054" cy="3119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04F708BE-85EF-FB89-356D-B0870C814828}"/>
              </a:ext>
            </a:extLst>
          </p:cNvPr>
          <p:cNvSpPr/>
          <p:nvPr/>
        </p:nvSpPr>
        <p:spPr>
          <a:xfrm>
            <a:off x="85725" y="85725"/>
            <a:ext cx="11991975" cy="666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89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314F8-B276-348E-A11D-6109D8365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AA99-9E59-7E2D-014F-C0A746D6DD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47" y="823559"/>
            <a:ext cx="10569357" cy="1039280"/>
          </a:xfrm>
        </p:spPr>
        <p:txBody>
          <a:bodyPr>
            <a:noAutofit/>
          </a:bodyPr>
          <a:lstStyle/>
          <a:p>
            <a:r>
              <a:rPr lang="en-US" sz="4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Permits </a:t>
            </a:r>
            <a:r>
              <a:rPr lang="en-US" sz="3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– Returns not uploaded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24480B-1124-D4A5-E195-B6C7E6579E6E}"/>
              </a:ext>
            </a:extLst>
          </p:cNvPr>
          <p:cNvSpPr txBox="1"/>
          <p:nvPr/>
        </p:nvSpPr>
        <p:spPr>
          <a:xfrm>
            <a:off x="2800636" y="3013501"/>
            <a:ext cx="658997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 Light" panose="020B0303020204020204" pitchFamily="34" charset="0"/>
                <a:cs typeface="Cordia New"/>
              </a:rPr>
              <a:t>NOT  YET  AVAILABLE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F50BC1-DB25-6C34-AF1C-F26DEFE826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81" t="68182" r="63967" b="23079"/>
          <a:stretch/>
        </p:blipFill>
        <p:spPr>
          <a:xfrm>
            <a:off x="7145444" y="1031255"/>
            <a:ext cx="2061388" cy="3119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EC154664-7D42-00E7-A630-57F9F8FA8ABC}"/>
              </a:ext>
            </a:extLst>
          </p:cNvPr>
          <p:cNvSpPr/>
          <p:nvPr/>
        </p:nvSpPr>
        <p:spPr>
          <a:xfrm>
            <a:off x="85725" y="85725"/>
            <a:ext cx="11991975" cy="666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35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97DA6-DD54-3581-1BCC-8A8818ADD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E018B87-C7B5-8737-4C68-81D8067F6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1815" y="1714283"/>
            <a:ext cx="2268547" cy="38197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7AE43D-B1E4-DEA4-E8F0-D3E42D481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169" y="1765011"/>
            <a:ext cx="7855681" cy="30871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01F50C-82F9-32CA-6ED6-878880368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47" y="823559"/>
            <a:ext cx="10569357" cy="1039280"/>
          </a:xfrm>
        </p:spPr>
        <p:txBody>
          <a:bodyPr>
            <a:noAutofit/>
          </a:bodyPr>
          <a:lstStyle/>
          <a:p>
            <a:r>
              <a:rPr lang="en-US" sz="4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Portfolio </a:t>
            </a:r>
            <a:r>
              <a:rPr lang="en-US" sz="3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– Asset/system Records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15D8F3-E105-F23E-8A71-5AA7467CED0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06" t="82591" r="51070" b="8670"/>
          <a:stretch/>
        </p:blipFill>
        <p:spPr>
          <a:xfrm>
            <a:off x="7145444" y="1031255"/>
            <a:ext cx="2798656" cy="3119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91B0A8-6859-4D24-F9EE-4489ED1E2D4F}"/>
              </a:ext>
            </a:extLst>
          </p:cNvPr>
          <p:cNvSpPr txBox="1"/>
          <p:nvPr/>
        </p:nvSpPr>
        <p:spPr>
          <a:xfrm>
            <a:off x="810947" y="5042787"/>
            <a:ext cx="192272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 Light" panose="020B0303020204020204" pitchFamily="34" charset="0"/>
                <a:cs typeface="Cordia New"/>
              </a:rPr>
              <a:t>Hover over section to show frequency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6247BA8-E875-C427-97B1-E4E483B231FB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1772311" y="3905250"/>
            <a:ext cx="1799564" cy="1137537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8C17B84-9F19-83AC-F876-1A265699E8EB}"/>
              </a:ext>
            </a:extLst>
          </p:cNvPr>
          <p:cNvCxnSpPr>
            <a:cxnSpLocks/>
          </p:cNvCxnSpPr>
          <p:nvPr/>
        </p:nvCxnSpPr>
        <p:spPr>
          <a:xfrm>
            <a:off x="8296275" y="1943100"/>
            <a:ext cx="784225" cy="0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0AC97E8-1480-B2D1-634D-7829D51EA56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259" t="30579"/>
          <a:stretch/>
        </p:blipFill>
        <p:spPr>
          <a:xfrm>
            <a:off x="9277349" y="4852156"/>
            <a:ext cx="1995487" cy="11796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2B9E0AF-EC9E-1636-7BB8-CDD04F7B2CFB}"/>
              </a:ext>
            </a:extLst>
          </p:cNvPr>
          <p:cNvSpPr txBox="1"/>
          <p:nvPr/>
        </p:nvSpPr>
        <p:spPr>
          <a:xfrm>
            <a:off x="7546211" y="5042787"/>
            <a:ext cx="164897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 Light" panose="020B0303020204020204" pitchFamily="34" charset="0"/>
                <a:cs typeface="Cordia New"/>
              </a:rPr>
              <a:t>Change grouping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CB2C4D0-AB0E-EDCE-C534-F9A3D0076A01}"/>
              </a:ext>
            </a:extLst>
          </p:cNvPr>
          <p:cNvCxnSpPr>
            <a:cxnSpLocks/>
          </p:cNvCxnSpPr>
          <p:nvPr/>
        </p:nvCxnSpPr>
        <p:spPr>
          <a:xfrm flipV="1">
            <a:off x="8547100" y="4813300"/>
            <a:ext cx="648087" cy="474064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5B308C5-38E4-910F-22A7-CF19BCA0B9B5}"/>
              </a:ext>
            </a:extLst>
          </p:cNvPr>
          <p:cNvSpPr txBox="1"/>
          <p:nvPr/>
        </p:nvSpPr>
        <p:spPr>
          <a:xfrm>
            <a:off x="2343574" y="5596270"/>
            <a:ext cx="903211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i="1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Use to see at-a-glance frequencies relating to assets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D7505B-2CEE-6924-E7FF-95A8E3A43D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5400" y="3351767"/>
            <a:ext cx="1076475" cy="46679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3C9747A-6283-8886-38FF-9F477CBB9636}"/>
              </a:ext>
            </a:extLst>
          </p:cNvPr>
          <p:cNvCxnSpPr>
            <a:cxnSpLocks/>
          </p:cNvCxnSpPr>
          <p:nvPr/>
        </p:nvCxnSpPr>
        <p:spPr>
          <a:xfrm flipH="1" flipV="1">
            <a:off x="5147479" y="2133732"/>
            <a:ext cx="2561421" cy="2947635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hlinkClick r:id="rId8" action="ppaction://hlinksldjump"/>
            <a:extLst>
              <a:ext uri="{FF2B5EF4-FFF2-40B4-BE49-F238E27FC236}">
                <a16:creationId xmlns:a16="http://schemas.microsoft.com/office/drawing/2014/main" id="{E012ED2E-A782-A2E2-1C48-3F75A677CC74}"/>
              </a:ext>
            </a:extLst>
          </p:cNvPr>
          <p:cNvSpPr/>
          <p:nvPr/>
        </p:nvSpPr>
        <p:spPr>
          <a:xfrm>
            <a:off x="85725" y="85725"/>
            <a:ext cx="11991975" cy="666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562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E6157-78A4-1EB6-4B95-113DBB09C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E90E652-F67B-DFD8-42C3-426E77145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1815" y="1714283"/>
            <a:ext cx="2258316" cy="43656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D63B89-2FD0-9C29-2314-69C45E0EE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869" y="1760208"/>
            <a:ext cx="7893982" cy="31538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703780-44E2-FBBB-4252-FA515528B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47" y="823559"/>
            <a:ext cx="10569357" cy="1039280"/>
          </a:xfrm>
        </p:spPr>
        <p:txBody>
          <a:bodyPr>
            <a:noAutofit/>
          </a:bodyPr>
          <a:lstStyle/>
          <a:p>
            <a:r>
              <a:rPr lang="en-US" sz="4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Portfolio </a:t>
            </a:r>
            <a:r>
              <a:rPr lang="en-US" sz="3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– Asset/system Records </a:t>
            </a:r>
            <a:r>
              <a:rPr lang="en-US" sz="3000" b="1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by 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818826-9B41-7673-03E1-10ED9725FAB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68" t="91261" r="41081"/>
          <a:stretch/>
        </p:blipFill>
        <p:spPr>
          <a:xfrm>
            <a:off x="8326543" y="1031255"/>
            <a:ext cx="3374919" cy="3119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7D8B05-1F24-F38E-EBB9-280F3B1E6A61}"/>
              </a:ext>
            </a:extLst>
          </p:cNvPr>
          <p:cNvSpPr txBox="1"/>
          <p:nvPr/>
        </p:nvSpPr>
        <p:spPr>
          <a:xfrm>
            <a:off x="810947" y="5042787"/>
            <a:ext cx="192272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 Light" panose="020B0303020204020204" pitchFamily="34" charset="0"/>
                <a:cs typeface="Cordia New"/>
              </a:rPr>
              <a:t>Hover over bar to show frequencies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A28D3EE-91AA-7ACD-92C4-D15CB86ABBB4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1772311" y="4379314"/>
            <a:ext cx="285089" cy="663473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AA7EB67-5278-B775-3DF2-11982C63B4F3}"/>
              </a:ext>
            </a:extLst>
          </p:cNvPr>
          <p:cNvCxnSpPr>
            <a:cxnSpLocks/>
          </p:cNvCxnSpPr>
          <p:nvPr/>
        </p:nvCxnSpPr>
        <p:spPr>
          <a:xfrm>
            <a:off x="8296275" y="1943100"/>
            <a:ext cx="784225" cy="0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E8D1E919-1FA5-5D4A-BA8E-32D72C0EEF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259" t="30579"/>
          <a:stretch/>
        </p:blipFill>
        <p:spPr>
          <a:xfrm>
            <a:off x="9262754" y="5377680"/>
            <a:ext cx="1995487" cy="11796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DA478A5-940A-90D9-C722-4F254F7D94C2}"/>
              </a:ext>
            </a:extLst>
          </p:cNvPr>
          <p:cNvSpPr txBox="1"/>
          <p:nvPr/>
        </p:nvSpPr>
        <p:spPr>
          <a:xfrm>
            <a:off x="7546211" y="5042787"/>
            <a:ext cx="164897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 Light" panose="020B0303020204020204" pitchFamily="34" charset="0"/>
                <a:cs typeface="Cordia New"/>
              </a:rPr>
              <a:t>Set date range &amp; grouping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D544D3D-7B8A-322D-714D-4087E690AAE3}"/>
              </a:ext>
            </a:extLst>
          </p:cNvPr>
          <p:cNvCxnSpPr>
            <a:cxnSpLocks/>
          </p:cNvCxnSpPr>
          <p:nvPr/>
        </p:nvCxnSpPr>
        <p:spPr>
          <a:xfrm flipV="1">
            <a:off x="8540151" y="4813300"/>
            <a:ext cx="655036" cy="414308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21F1E0B-0966-89F6-805C-30A7E1440FF6}"/>
              </a:ext>
            </a:extLst>
          </p:cNvPr>
          <p:cNvSpPr txBox="1"/>
          <p:nvPr/>
        </p:nvSpPr>
        <p:spPr>
          <a:xfrm>
            <a:off x="2343574" y="5596270"/>
            <a:ext cx="903211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i="1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Use to see trends relating to assets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A98B5EB-7BB4-7DC6-A927-7956D3C19049}"/>
              </a:ext>
            </a:extLst>
          </p:cNvPr>
          <p:cNvCxnSpPr>
            <a:cxnSpLocks/>
          </p:cNvCxnSpPr>
          <p:nvPr/>
        </p:nvCxnSpPr>
        <p:spPr>
          <a:xfrm flipV="1">
            <a:off x="8540151" y="5227608"/>
            <a:ext cx="655036" cy="599137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hlinkClick r:id="rId7" action="ppaction://hlinksldjump"/>
            <a:extLst>
              <a:ext uri="{FF2B5EF4-FFF2-40B4-BE49-F238E27FC236}">
                <a16:creationId xmlns:a16="http://schemas.microsoft.com/office/drawing/2014/main" id="{C5DB112B-4CC5-89BE-A6DF-91A3D54916AF}"/>
              </a:ext>
            </a:extLst>
          </p:cNvPr>
          <p:cNvSpPr/>
          <p:nvPr/>
        </p:nvSpPr>
        <p:spPr>
          <a:xfrm>
            <a:off x="85725" y="85725"/>
            <a:ext cx="11991975" cy="666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23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A0E62-25AB-3929-CB2B-1E092FA2B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81A7F05-6745-5DC2-39C3-F43F59111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946" y="1759119"/>
            <a:ext cx="7742619" cy="293582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2A6DAE-1183-316B-9649-71B3BDC7A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2692" y="2619453"/>
            <a:ext cx="3308392" cy="33489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F1DB9B-5293-96BF-CC4C-21B66FEF0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47" y="823559"/>
            <a:ext cx="10569357" cy="1039280"/>
          </a:xfrm>
        </p:spPr>
        <p:txBody>
          <a:bodyPr>
            <a:noAutofit/>
          </a:bodyPr>
          <a:lstStyle/>
          <a:p>
            <a:r>
              <a:rPr lang="en-US" sz="4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Jobs </a:t>
            </a:r>
            <a:r>
              <a:rPr lang="en-US" sz="3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– Job Assignments Scheduled</a:t>
            </a:r>
            <a:endParaRPr lang="en-US" sz="3000" b="1" cap="none" dirty="0">
              <a:solidFill>
                <a:srgbClr val="5292AE"/>
              </a:solidFill>
              <a:latin typeface="Corbel" panose="020B0503020204020204" pitchFamily="34" charset="0"/>
              <a:cs typeface="Cordia New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C0D9AE-97E9-DBC4-2BE6-9C11D6E4D3AC}"/>
              </a:ext>
            </a:extLst>
          </p:cNvPr>
          <p:cNvSpPr txBox="1"/>
          <p:nvPr/>
        </p:nvSpPr>
        <p:spPr>
          <a:xfrm>
            <a:off x="810945" y="4888384"/>
            <a:ext cx="192272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 Light" panose="020B0303020204020204" pitchFamily="34" charset="0"/>
                <a:cs typeface="Cordia New"/>
              </a:rPr>
              <a:t>Hover to show frequencies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2C09894-BFAA-A32B-A4EF-2E262B2BFCFF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1772309" y="4372215"/>
            <a:ext cx="961364" cy="516169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AB0D2F7-793E-C59F-E0AB-CB75AF60D1F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616" r="54855" b="86547"/>
          <a:stretch/>
        </p:blipFill>
        <p:spPr>
          <a:xfrm>
            <a:off x="7220785" y="1063455"/>
            <a:ext cx="2516103" cy="2776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4C2137D-E5CC-D882-31C8-54FC48B1B720}"/>
              </a:ext>
            </a:extLst>
          </p:cNvPr>
          <p:cNvCxnSpPr>
            <a:cxnSpLocks/>
          </p:cNvCxnSpPr>
          <p:nvPr/>
        </p:nvCxnSpPr>
        <p:spPr>
          <a:xfrm>
            <a:off x="8201025" y="2102735"/>
            <a:ext cx="214313" cy="573790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FDEB871-9647-4CAD-90F3-20E0ED1EA85E}"/>
              </a:ext>
            </a:extLst>
          </p:cNvPr>
          <p:cNvCxnSpPr>
            <a:cxnSpLocks/>
          </p:cNvCxnSpPr>
          <p:nvPr/>
        </p:nvCxnSpPr>
        <p:spPr>
          <a:xfrm>
            <a:off x="7530353" y="5248195"/>
            <a:ext cx="2343630" cy="0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0F5AFBC-21D2-D8AC-5E4C-DC35F3B039F1}"/>
              </a:ext>
            </a:extLst>
          </p:cNvPr>
          <p:cNvSpPr txBox="1"/>
          <p:nvPr/>
        </p:nvSpPr>
        <p:spPr>
          <a:xfrm>
            <a:off x="2024402" y="5596270"/>
            <a:ext cx="903211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i="1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Use to see frequencies of scheduled Job assignments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917770-06BB-A909-FE72-E98B6534D4FE}"/>
              </a:ext>
            </a:extLst>
          </p:cNvPr>
          <p:cNvSpPr txBox="1"/>
          <p:nvPr/>
        </p:nvSpPr>
        <p:spPr>
          <a:xfrm>
            <a:off x="2935302" y="4888384"/>
            <a:ext cx="479392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 Light" panose="020B0303020204020204" pitchFamily="34" charset="0"/>
                <a:cs typeface="Cordia New"/>
              </a:rPr>
              <a:t>To view your team only, group by Team and         de-select all unwanted by clicking dots above.</a:t>
            </a:r>
          </a:p>
        </p:txBody>
      </p:sp>
    </p:spTree>
    <p:extLst>
      <p:ext uri="{BB962C8B-B14F-4D97-AF65-F5344CB8AC3E}">
        <p14:creationId xmlns:p14="http://schemas.microsoft.com/office/powerpoint/2010/main" val="37039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5A947-69E1-C0C6-3899-959A60B00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0912653-670D-1CB7-0A48-5D674D52E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030" y="1802428"/>
            <a:ext cx="3308274" cy="37378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4E951D-B5E8-3432-220A-5ACBD03D0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945" y="1802428"/>
            <a:ext cx="6937171" cy="33883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BBAA3-1C7B-96E4-3A11-225D6384AC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47" y="823559"/>
            <a:ext cx="10569357" cy="1039280"/>
          </a:xfrm>
        </p:spPr>
        <p:txBody>
          <a:bodyPr>
            <a:noAutofit/>
          </a:bodyPr>
          <a:lstStyle/>
          <a:p>
            <a:r>
              <a:rPr lang="en-US" sz="4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Jobs </a:t>
            </a:r>
            <a:r>
              <a:rPr lang="en-US" sz="3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– Job Costs</a:t>
            </a:r>
            <a:endParaRPr lang="en-US" sz="3000" b="1" cap="none" dirty="0">
              <a:solidFill>
                <a:srgbClr val="5292AE"/>
              </a:solidFill>
              <a:latin typeface="Corbel" panose="020B0503020204020204" pitchFamily="34" charset="0"/>
              <a:cs typeface="Cordia New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376553-BA72-222B-542D-2376C5690F20}"/>
              </a:ext>
            </a:extLst>
          </p:cNvPr>
          <p:cNvSpPr txBox="1"/>
          <p:nvPr/>
        </p:nvSpPr>
        <p:spPr>
          <a:xfrm>
            <a:off x="810945" y="5324868"/>
            <a:ext cx="192272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 Light" panose="020B0303020204020204" pitchFamily="34" charset="0"/>
                <a:cs typeface="Cordia New"/>
              </a:rPr>
              <a:t>Hover to show amounts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57A394C-152A-3A4E-A29C-1151C00C3440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1772309" y="4251959"/>
            <a:ext cx="1033531" cy="1072909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C6CCB5E-AD57-C926-54E4-9445D987F35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99" t="14017" r="77713" b="78146"/>
          <a:stretch/>
        </p:blipFill>
        <p:spPr>
          <a:xfrm>
            <a:off x="4220410" y="1063455"/>
            <a:ext cx="1225509" cy="2776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4EC0AEF-5326-A7C8-BC24-8E76264E8E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8701" y="4299344"/>
            <a:ext cx="541372" cy="16957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72A26EB-BDC1-D79F-B602-A0A9ED8E66E5}"/>
              </a:ext>
            </a:extLst>
          </p:cNvPr>
          <p:cNvCxnSpPr>
            <a:cxnSpLocks/>
          </p:cNvCxnSpPr>
          <p:nvPr/>
        </p:nvCxnSpPr>
        <p:spPr>
          <a:xfrm flipH="1">
            <a:off x="7815263" y="3865934"/>
            <a:ext cx="1681162" cy="1233876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BBAD3D14-6E59-11A8-BCF9-3778F22D51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4218" y="2909634"/>
            <a:ext cx="1649455" cy="538020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46058C5-C6B0-450F-761A-F0B2267A89A7}"/>
              </a:ext>
            </a:extLst>
          </p:cNvPr>
          <p:cNvCxnSpPr>
            <a:cxnSpLocks/>
          </p:cNvCxnSpPr>
          <p:nvPr/>
        </p:nvCxnSpPr>
        <p:spPr>
          <a:xfrm>
            <a:off x="7349651" y="1952625"/>
            <a:ext cx="674754" cy="0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84B3653-BD68-803B-EA0F-B6C5D22D769E}"/>
              </a:ext>
            </a:extLst>
          </p:cNvPr>
          <p:cNvSpPr txBox="1"/>
          <p:nvPr/>
        </p:nvSpPr>
        <p:spPr>
          <a:xfrm>
            <a:off x="2343574" y="5596270"/>
            <a:ext cx="903211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i="1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Use to see comparison of costs</a:t>
            </a:r>
          </a:p>
        </p:txBody>
      </p:sp>
      <p:sp>
        <p:nvSpPr>
          <p:cNvPr id="3" name="Rectangle 2">
            <a:hlinkClick r:id="rId8" action="ppaction://hlinksldjump"/>
            <a:extLst>
              <a:ext uri="{FF2B5EF4-FFF2-40B4-BE49-F238E27FC236}">
                <a16:creationId xmlns:a16="http://schemas.microsoft.com/office/drawing/2014/main" id="{93D0ACFA-F15B-F1A2-CE53-4A485D694A58}"/>
              </a:ext>
            </a:extLst>
          </p:cNvPr>
          <p:cNvSpPr/>
          <p:nvPr/>
        </p:nvSpPr>
        <p:spPr>
          <a:xfrm>
            <a:off x="85725" y="85725"/>
            <a:ext cx="11991975" cy="666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1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BE83B-6EE3-29A7-F906-91C42513B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4EFA9-5B9C-4E35-14E0-5BB95CA05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47" y="823559"/>
            <a:ext cx="10569357" cy="1039280"/>
          </a:xfrm>
        </p:spPr>
        <p:txBody>
          <a:bodyPr>
            <a:noAutofit/>
          </a:bodyPr>
          <a:lstStyle/>
          <a:p>
            <a:r>
              <a:rPr lang="en-US" sz="4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Gauge type menus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29E3CE-CA21-842C-7F3A-73481A323D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45" t="19565" r="21910" b="14331"/>
          <a:stretch/>
        </p:blipFill>
        <p:spPr>
          <a:xfrm>
            <a:off x="3267069" y="1562350"/>
            <a:ext cx="3405453" cy="27516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AB91B56-4E4D-CC54-3EAE-EEBF18E9CD0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96" r="19071" b="1"/>
          <a:stretch/>
        </p:blipFill>
        <p:spPr>
          <a:xfrm>
            <a:off x="3267069" y="3490913"/>
            <a:ext cx="3405453" cy="25435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18EA9F1-A453-5236-CC3E-BA94F070046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9071"/>
          <a:stretch/>
        </p:blipFill>
        <p:spPr>
          <a:xfrm>
            <a:off x="7984919" y="1562350"/>
            <a:ext cx="3405453" cy="2675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B677CBD-FB65-9C38-BBF7-E8607EC7B48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19071"/>
          <a:stretch/>
        </p:blipFill>
        <p:spPr>
          <a:xfrm>
            <a:off x="7979363" y="4237350"/>
            <a:ext cx="3405453" cy="181554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3BF63E7-BFE4-DAD5-F427-5667A9E37D82}"/>
              </a:ext>
            </a:extLst>
          </p:cNvPr>
          <p:cNvSpPr txBox="1"/>
          <p:nvPr/>
        </p:nvSpPr>
        <p:spPr>
          <a:xfrm>
            <a:off x="2066099" y="2037554"/>
            <a:ext cx="12009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>
                <a:hlinkClick r:id="rId7" action="ppaction://hlinksldjump"/>
              </a:rPr>
              <a:t>Compliance</a:t>
            </a:r>
          </a:p>
          <a:p>
            <a:r>
              <a:rPr lang="en-GB" sz="1500" dirty="0">
                <a:hlinkClick r:id="rId7" action="ppaction://hlinksldjump"/>
              </a:rPr>
              <a:t>Gauges</a:t>
            </a:r>
            <a:endParaRPr lang="en-GB" sz="15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48FD919-B9B0-95BA-5B61-BFABEF081F1C}"/>
              </a:ext>
            </a:extLst>
          </p:cNvPr>
          <p:cNvSpPr txBox="1"/>
          <p:nvPr/>
        </p:nvSpPr>
        <p:spPr>
          <a:xfrm>
            <a:off x="2066099" y="2990855"/>
            <a:ext cx="8164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>
                <a:hlinkClick r:id="rId8" action="ppaction://hlinksldjump"/>
              </a:rPr>
              <a:t>Library</a:t>
            </a:r>
          </a:p>
          <a:p>
            <a:r>
              <a:rPr lang="en-GB" sz="1500" dirty="0">
                <a:hlinkClick r:id="rId8" action="ppaction://hlinksldjump"/>
              </a:rPr>
              <a:t>Gauges</a:t>
            </a:r>
            <a:endParaRPr lang="en-GB" sz="15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227A51-9B68-44F3-5E9E-A268EBA44BB1}"/>
              </a:ext>
            </a:extLst>
          </p:cNvPr>
          <p:cNvSpPr txBox="1"/>
          <p:nvPr/>
        </p:nvSpPr>
        <p:spPr>
          <a:xfrm>
            <a:off x="2066099" y="4314017"/>
            <a:ext cx="11810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>
                <a:hlinkClick r:id="rId9" action="ppaction://hlinksldjump"/>
              </a:rPr>
              <a:t>Permits</a:t>
            </a:r>
          </a:p>
          <a:p>
            <a:r>
              <a:rPr lang="en-GB" sz="1500" dirty="0">
                <a:hlinkClick r:id="rId9" action="ppaction://hlinksldjump"/>
              </a:rPr>
              <a:t>Gauge (N/A)</a:t>
            </a:r>
            <a:endParaRPr lang="en-GB" sz="15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D306401-B26D-DCCA-A204-5473829740AB}"/>
              </a:ext>
            </a:extLst>
          </p:cNvPr>
          <p:cNvSpPr txBox="1"/>
          <p:nvPr/>
        </p:nvSpPr>
        <p:spPr>
          <a:xfrm>
            <a:off x="2066099" y="5498897"/>
            <a:ext cx="8835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>
                <a:hlinkClick r:id="rId10" action="ppaction://hlinksldjump"/>
              </a:rPr>
              <a:t>Portfolio</a:t>
            </a:r>
          </a:p>
          <a:p>
            <a:r>
              <a:rPr lang="en-GB" sz="1500" dirty="0">
                <a:hlinkClick r:id="rId10" action="ppaction://hlinksldjump"/>
              </a:rPr>
              <a:t>Gauges</a:t>
            </a:r>
            <a:endParaRPr lang="en-GB" sz="15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074B525-CAA2-2207-CA50-C90B0A690878}"/>
              </a:ext>
            </a:extLst>
          </p:cNvPr>
          <p:cNvSpPr txBox="1"/>
          <p:nvPr/>
        </p:nvSpPr>
        <p:spPr>
          <a:xfrm>
            <a:off x="7053147" y="2660802"/>
            <a:ext cx="8164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>
                <a:hlinkClick r:id="rId11" action="ppaction://hlinksldjump"/>
              </a:rPr>
              <a:t>Jobs</a:t>
            </a:r>
          </a:p>
          <a:p>
            <a:r>
              <a:rPr lang="en-GB" sz="1500" dirty="0">
                <a:hlinkClick r:id="rId11" action="ppaction://hlinksldjump"/>
              </a:rPr>
              <a:t>Gauges</a:t>
            </a:r>
            <a:endParaRPr lang="en-GB" sz="15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11D81FD-6E67-32EE-F044-619B69120421}"/>
              </a:ext>
            </a:extLst>
          </p:cNvPr>
          <p:cNvSpPr txBox="1"/>
          <p:nvPr/>
        </p:nvSpPr>
        <p:spPr>
          <a:xfrm>
            <a:off x="7053147" y="4547228"/>
            <a:ext cx="8164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>
                <a:hlinkClick r:id="rId12" action="ppaction://hlinksldjump"/>
              </a:rPr>
              <a:t>Tickets</a:t>
            </a:r>
          </a:p>
          <a:p>
            <a:r>
              <a:rPr lang="en-GB" sz="1500" dirty="0">
                <a:hlinkClick r:id="rId12" action="ppaction://hlinksldjump"/>
              </a:rPr>
              <a:t>Gauges</a:t>
            </a:r>
            <a:endParaRPr lang="en-GB" sz="15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7C0C4E-1339-43E0-A124-599C3E7A4F75}"/>
              </a:ext>
            </a:extLst>
          </p:cNvPr>
          <p:cNvSpPr txBox="1"/>
          <p:nvPr/>
        </p:nvSpPr>
        <p:spPr>
          <a:xfrm>
            <a:off x="10427912" y="5801296"/>
            <a:ext cx="9861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chemeClr val="bg1">
                    <a:lumMod val="75000"/>
                  </a:schemeClr>
                </a:solidFill>
              </a:rPr>
              <a:t>Not available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3A9F05-CF60-C91B-95B3-BAE2A2D9B8DF}"/>
              </a:ext>
            </a:extLst>
          </p:cNvPr>
          <p:cNvSpPr txBox="1"/>
          <p:nvPr/>
        </p:nvSpPr>
        <p:spPr>
          <a:xfrm>
            <a:off x="10427912" y="5579046"/>
            <a:ext cx="9861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chemeClr val="bg1">
                    <a:lumMod val="75000"/>
                  </a:schemeClr>
                </a:solidFill>
              </a:rPr>
              <a:t>Not available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58DAF8-16B3-B2F6-AC61-ED4469ADB339}"/>
              </a:ext>
            </a:extLst>
          </p:cNvPr>
          <p:cNvSpPr txBox="1"/>
          <p:nvPr/>
        </p:nvSpPr>
        <p:spPr>
          <a:xfrm>
            <a:off x="10427911" y="5125443"/>
            <a:ext cx="9861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chemeClr val="bg1">
                    <a:lumMod val="75000"/>
                  </a:schemeClr>
                </a:solidFill>
              </a:rPr>
              <a:t>Not available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004E65-CDEB-2381-C831-1B4B1441A50B}"/>
              </a:ext>
            </a:extLst>
          </p:cNvPr>
          <p:cNvSpPr txBox="1"/>
          <p:nvPr/>
        </p:nvSpPr>
        <p:spPr>
          <a:xfrm>
            <a:off x="5503096" y="3830399"/>
            <a:ext cx="11512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chemeClr val="bg1">
                    <a:lumMod val="75000"/>
                  </a:schemeClr>
                </a:solidFill>
              </a:rPr>
              <a:t>Not yet available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66D563-B86B-295D-25A3-4CE8AEB13C4F}"/>
              </a:ext>
            </a:extLst>
          </p:cNvPr>
          <p:cNvSpPr txBox="1"/>
          <p:nvPr/>
        </p:nvSpPr>
        <p:spPr>
          <a:xfrm>
            <a:off x="5503096" y="3600947"/>
            <a:ext cx="11512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chemeClr val="bg1">
                    <a:lumMod val="75000"/>
                  </a:schemeClr>
                </a:solidFill>
              </a:rPr>
              <a:t>Not yet available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85EC69-476D-8E1E-B720-A23C7BCCD9CD}"/>
              </a:ext>
            </a:extLst>
          </p:cNvPr>
          <p:cNvSpPr txBox="1"/>
          <p:nvPr/>
        </p:nvSpPr>
        <p:spPr>
          <a:xfrm>
            <a:off x="5503096" y="4289303"/>
            <a:ext cx="11512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chemeClr val="bg1">
                    <a:lumMod val="75000"/>
                  </a:schemeClr>
                </a:solidFill>
              </a:rPr>
              <a:t>Not yet available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45FB31-0C04-3CFF-8F3A-FC568D1BC951}"/>
              </a:ext>
            </a:extLst>
          </p:cNvPr>
          <p:cNvSpPr txBox="1"/>
          <p:nvPr/>
        </p:nvSpPr>
        <p:spPr>
          <a:xfrm>
            <a:off x="5503096" y="4059851"/>
            <a:ext cx="11512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chemeClr val="bg1">
                    <a:lumMod val="75000"/>
                  </a:schemeClr>
                </a:solidFill>
              </a:rPr>
              <a:t>Not yet available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798DDF-B638-19CA-8CFA-4B89B65FEC01}"/>
              </a:ext>
            </a:extLst>
          </p:cNvPr>
          <p:cNvSpPr txBox="1"/>
          <p:nvPr/>
        </p:nvSpPr>
        <p:spPr>
          <a:xfrm>
            <a:off x="5503096" y="4748207"/>
            <a:ext cx="11512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chemeClr val="bg1">
                    <a:lumMod val="75000"/>
                  </a:schemeClr>
                </a:solidFill>
              </a:rPr>
              <a:t>Not yet available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06A168-09CE-346F-5F28-B311F4ED70F4}"/>
              </a:ext>
            </a:extLst>
          </p:cNvPr>
          <p:cNvSpPr txBox="1"/>
          <p:nvPr/>
        </p:nvSpPr>
        <p:spPr>
          <a:xfrm>
            <a:off x="5503096" y="4518755"/>
            <a:ext cx="11512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chemeClr val="bg1">
                    <a:lumMod val="75000"/>
                  </a:schemeClr>
                </a:solidFill>
              </a:rPr>
              <a:t>Not yet available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D592A0-5FAC-C54B-6671-D6497E9193E9}"/>
              </a:ext>
            </a:extLst>
          </p:cNvPr>
          <p:cNvSpPr txBox="1"/>
          <p:nvPr/>
        </p:nvSpPr>
        <p:spPr>
          <a:xfrm>
            <a:off x="5503096" y="5207112"/>
            <a:ext cx="11512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chemeClr val="bg1">
                    <a:lumMod val="75000"/>
                  </a:schemeClr>
                </a:solidFill>
              </a:rPr>
              <a:t>Not yet available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0A305-D535-F552-1AD1-935FA39091FD}"/>
              </a:ext>
            </a:extLst>
          </p:cNvPr>
          <p:cNvSpPr txBox="1"/>
          <p:nvPr/>
        </p:nvSpPr>
        <p:spPr>
          <a:xfrm>
            <a:off x="5503096" y="4977659"/>
            <a:ext cx="11512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chemeClr val="bg1">
                    <a:lumMod val="75000"/>
                  </a:schemeClr>
                </a:solidFill>
              </a:rPr>
              <a:t>Not yet available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BC69AE-342B-ED94-477D-6DD921FECF66}"/>
              </a:ext>
            </a:extLst>
          </p:cNvPr>
          <p:cNvSpPr txBox="1"/>
          <p:nvPr/>
        </p:nvSpPr>
        <p:spPr>
          <a:xfrm>
            <a:off x="169473" y="5334070"/>
            <a:ext cx="14091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5292AE"/>
                </a:solidFill>
              </a:rPr>
              <a:t>Back to:</a:t>
            </a:r>
            <a:endParaRPr lang="en-GB" sz="1400" dirty="0">
              <a:solidFill>
                <a:srgbClr val="5292AE"/>
              </a:solidFill>
              <a:hlinkClick r:id="rId1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sz="1400" dirty="0">
                <a:solidFill>
                  <a:srgbClr val="A27C99"/>
                </a:solidFill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Add / Edit / </a:t>
            </a:r>
          </a:p>
          <a:p>
            <a:r>
              <a:rPr lang="en-GB" sz="1400" dirty="0">
                <a:solidFill>
                  <a:srgbClr val="A27C99"/>
                </a:solidFill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Remove gauges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70696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57C04-261A-E46E-E2D4-45E848FDA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751AE76-F5A7-60C3-7F4E-455E20698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945" y="1802428"/>
            <a:ext cx="6937171" cy="33529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19B579-D87B-ECB0-CBFF-D760F1CBD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030" y="1802428"/>
            <a:ext cx="3308274" cy="37378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FC70A6-5865-C081-DA9C-FFED2ADF74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47" y="823559"/>
            <a:ext cx="10569357" cy="1039280"/>
          </a:xfrm>
        </p:spPr>
        <p:txBody>
          <a:bodyPr>
            <a:noAutofit/>
          </a:bodyPr>
          <a:lstStyle/>
          <a:p>
            <a:r>
              <a:rPr lang="en-US" sz="4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Jobs </a:t>
            </a:r>
            <a:r>
              <a:rPr lang="en-US" sz="3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– Job Costs </a:t>
            </a:r>
            <a:r>
              <a:rPr lang="en-US" sz="3000" b="1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by Date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7CCF71-34E0-5EF2-BEBA-87D82E7DB294}"/>
              </a:ext>
            </a:extLst>
          </p:cNvPr>
          <p:cNvSpPr txBox="1"/>
          <p:nvPr/>
        </p:nvSpPr>
        <p:spPr>
          <a:xfrm>
            <a:off x="810945" y="5324868"/>
            <a:ext cx="192272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 Light" panose="020B0303020204020204" pitchFamily="34" charset="0"/>
                <a:cs typeface="Cordia New"/>
              </a:rPr>
              <a:t>Hover to show amounts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62329C8-D3BF-E707-1C13-97E939F0B968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1772309" y="4299344"/>
            <a:ext cx="2266291" cy="1025524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41A7C9B-B43C-AB3F-C24A-ED2FDE53AE5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14" t="22486" r="68381" b="69677"/>
          <a:stretch/>
        </p:blipFill>
        <p:spPr>
          <a:xfrm>
            <a:off x="5420560" y="1063455"/>
            <a:ext cx="1694615" cy="2776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9CADD53-4777-1FB5-D451-905BD57650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8701" y="4299344"/>
            <a:ext cx="541372" cy="16957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8E1098E-9C2D-3020-2682-0BFF19F165D0}"/>
              </a:ext>
            </a:extLst>
          </p:cNvPr>
          <p:cNvCxnSpPr>
            <a:cxnSpLocks/>
          </p:cNvCxnSpPr>
          <p:nvPr/>
        </p:nvCxnSpPr>
        <p:spPr>
          <a:xfrm flipH="1">
            <a:off x="7815263" y="3865934"/>
            <a:ext cx="1681162" cy="1233876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FCF5D0B-82A3-1367-D7AC-88159FD689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5228" y="3244196"/>
            <a:ext cx="1914302" cy="8382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114FDD-E504-0445-D71F-3169A074A7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1080" y="2211013"/>
            <a:ext cx="1042006" cy="198889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C99F158-D88E-C534-26D4-D2AB83931EB5}"/>
              </a:ext>
            </a:extLst>
          </p:cNvPr>
          <p:cNvCxnSpPr>
            <a:cxnSpLocks/>
          </p:cNvCxnSpPr>
          <p:nvPr/>
        </p:nvCxnSpPr>
        <p:spPr>
          <a:xfrm>
            <a:off x="7321076" y="1971675"/>
            <a:ext cx="674754" cy="0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0C70445-3453-FC19-18CD-C4E0D4EE52E0}"/>
              </a:ext>
            </a:extLst>
          </p:cNvPr>
          <p:cNvSpPr txBox="1"/>
          <p:nvPr/>
        </p:nvSpPr>
        <p:spPr>
          <a:xfrm>
            <a:off x="2343574" y="5596270"/>
            <a:ext cx="903211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i="1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Use to see trends in costs over set periods</a:t>
            </a:r>
          </a:p>
        </p:txBody>
      </p:sp>
      <p:sp>
        <p:nvSpPr>
          <p:cNvPr id="3" name="Rectangle 2">
            <a:hlinkClick r:id="rId9" action="ppaction://hlinksldjump"/>
            <a:extLst>
              <a:ext uri="{FF2B5EF4-FFF2-40B4-BE49-F238E27FC236}">
                <a16:creationId xmlns:a16="http://schemas.microsoft.com/office/drawing/2014/main" id="{F5D90007-B837-0677-7DA2-F1712ED8A351}"/>
              </a:ext>
            </a:extLst>
          </p:cNvPr>
          <p:cNvSpPr/>
          <p:nvPr/>
        </p:nvSpPr>
        <p:spPr>
          <a:xfrm>
            <a:off x="85725" y="85725"/>
            <a:ext cx="11991975" cy="666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89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82BB5-9F3F-6B81-45AA-466163B30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AD48332-6F41-4AFD-7507-CDE9B10F1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080" y="1801628"/>
            <a:ext cx="3289224" cy="33113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150231-6F7A-B56F-F524-589105EB2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945" y="1802429"/>
            <a:ext cx="6937171" cy="34143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76A6F-A414-7E43-FB16-A0145F95C1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47" y="823559"/>
            <a:ext cx="10569357" cy="1039280"/>
          </a:xfrm>
        </p:spPr>
        <p:txBody>
          <a:bodyPr>
            <a:noAutofit/>
          </a:bodyPr>
          <a:lstStyle/>
          <a:p>
            <a:r>
              <a:rPr lang="en-US" sz="4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Jobs </a:t>
            </a:r>
            <a:r>
              <a:rPr lang="en-US" sz="3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– Job Complete by Date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9C3A5F-7E97-EFAD-D3F5-625BEB618917}"/>
              </a:ext>
            </a:extLst>
          </p:cNvPr>
          <p:cNvSpPr txBox="1"/>
          <p:nvPr/>
        </p:nvSpPr>
        <p:spPr>
          <a:xfrm>
            <a:off x="810945" y="5324868"/>
            <a:ext cx="170796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 Light" panose="020B0303020204020204" pitchFamily="34" charset="0"/>
                <a:cs typeface="Cordia New"/>
              </a:rPr>
              <a:t>Hover to show amounts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0405C31-F075-C8BA-E160-439974593901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1664929" y="4586288"/>
            <a:ext cx="211496" cy="738580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072E8F4-AD89-218B-A62B-31979348506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71" t="31022" r="61247" b="61141"/>
          <a:stretch/>
        </p:blipFill>
        <p:spPr>
          <a:xfrm>
            <a:off x="6096835" y="1063455"/>
            <a:ext cx="2111334" cy="2776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D1D0694-6DA7-5AB5-7313-0043A3E71A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8701" y="4299344"/>
            <a:ext cx="541372" cy="16957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30E7C53-205A-4D41-9557-DD97B0A8B080}"/>
              </a:ext>
            </a:extLst>
          </p:cNvPr>
          <p:cNvCxnSpPr>
            <a:cxnSpLocks/>
          </p:cNvCxnSpPr>
          <p:nvPr/>
        </p:nvCxnSpPr>
        <p:spPr>
          <a:xfrm flipH="1">
            <a:off x="7815263" y="3865934"/>
            <a:ext cx="1681162" cy="1233876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57D9389-7958-8742-6829-2427CF61F50D}"/>
              </a:ext>
            </a:extLst>
          </p:cNvPr>
          <p:cNvCxnSpPr>
            <a:cxnSpLocks/>
          </p:cNvCxnSpPr>
          <p:nvPr/>
        </p:nvCxnSpPr>
        <p:spPr>
          <a:xfrm>
            <a:off x="7349651" y="1990725"/>
            <a:ext cx="674754" cy="0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AB0309E1-584D-B7BF-EDB6-3EE2CC2BFE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06735" y="4463822"/>
            <a:ext cx="1489916" cy="155063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F01784-82A3-5452-6676-9861F015F78C}"/>
              </a:ext>
            </a:extLst>
          </p:cNvPr>
          <p:cNvSpPr txBox="1"/>
          <p:nvPr/>
        </p:nvSpPr>
        <p:spPr>
          <a:xfrm>
            <a:off x="2231432" y="5596270"/>
            <a:ext cx="903211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i="1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Use to see trends and comparison in completed jobs</a:t>
            </a:r>
          </a:p>
        </p:txBody>
      </p:sp>
      <p:sp>
        <p:nvSpPr>
          <p:cNvPr id="3" name="Rectangle 2">
            <a:hlinkClick r:id="rId8" action="ppaction://hlinksldjump"/>
            <a:extLst>
              <a:ext uri="{FF2B5EF4-FFF2-40B4-BE49-F238E27FC236}">
                <a16:creationId xmlns:a16="http://schemas.microsoft.com/office/drawing/2014/main" id="{A9F9BC27-6B96-5C00-0992-105CE91702F0}"/>
              </a:ext>
            </a:extLst>
          </p:cNvPr>
          <p:cNvSpPr/>
          <p:nvPr/>
        </p:nvSpPr>
        <p:spPr>
          <a:xfrm>
            <a:off x="85725" y="85725"/>
            <a:ext cx="11991975" cy="666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40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B6442-E7E0-071B-3014-0F1DF5BB1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11DA34B-53EF-CC80-4658-CF0EF91A5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078" y="1796491"/>
            <a:ext cx="3289225" cy="33070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839DA8-CD5B-2AFB-A564-9FDD420E0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945" y="1796491"/>
            <a:ext cx="6937171" cy="3381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6FCFA9-E7FA-B411-F451-CCEB066D7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47" y="823559"/>
            <a:ext cx="10569357" cy="1039280"/>
          </a:xfrm>
        </p:spPr>
        <p:txBody>
          <a:bodyPr>
            <a:noAutofit/>
          </a:bodyPr>
          <a:lstStyle/>
          <a:p>
            <a:r>
              <a:rPr lang="en-US" sz="4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Jobs </a:t>
            </a:r>
            <a:r>
              <a:rPr lang="en-US" sz="3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– Job Due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FC7EA8-6EC5-CAF9-5755-6D24811B3170}"/>
              </a:ext>
            </a:extLst>
          </p:cNvPr>
          <p:cNvSpPr txBox="1"/>
          <p:nvPr/>
        </p:nvSpPr>
        <p:spPr>
          <a:xfrm>
            <a:off x="810944" y="5324868"/>
            <a:ext cx="217355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 Light" panose="020B0303020204020204" pitchFamily="34" charset="0"/>
                <a:cs typeface="Cordia New"/>
              </a:rPr>
              <a:t>Hover over section to show frequency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9CE41B-9BAD-6645-0CE7-B1190C43523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56" t="39490" r="78294" b="52673"/>
          <a:stretch/>
        </p:blipFill>
        <p:spPr>
          <a:xfrm>
            <a:off x="4039435" y="1065522"/>
            <a:ext cx="1156453" cy="2776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C79597-79AB-8E00-8519-15DA5BE10C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8701" y="4299344"/>
            <a:ext cx="541372" cy="16957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7B9B41B-DD6A-B438-7371-8A88753A73E4}"/>
              </a:ext>
            </a:extLst>
          </p:cNvPr>
          <p:cNvCxnSpPr>
            <a:cxnSpLocks/>
          </p:cNvCxnSpPr>
          <p:nvPr/>
        </p:nvCxnSpPr>
        <p:spPr>
          <a:xfrm flipH="1">
            <a:off x="7815263" y="3865934"/>
            <a:ext cx="1681162" cy="1233876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2CAAE4B-79DC-64E7-7FC4-2B6493AF7348}"/>
              </a:ext>
            </a:extLst>
          </p:cNvPr>
          <p:cNvCxnSpPr>
            <a:cxnSpLocks/>
          </p:cNvCxnSpPr>
          <p:nvPr/>
        </p:nvCxnSpPr>
        <p:spPr>
          <a:xfrm flipV="1">
            <a:off x="7349651" y="1931194"/>
            <a:ext cx="741427" cy="59531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9D2C7AF-1C76-F8C4-D4FF-43CE61276D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0548" y="4168077"/>
            <a:ext cx="1448002" cy="724001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4FDA63B-DB1C-A284-53A7-D1ABA02C5F09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1897722" y="4775200"/>
            <a:ext cx="2018676" cy="549668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7611B8F-41C2-4F1C-C440-C2836333EBCF}"/>
              </a:ext>
            </a:extLst>
          </p:cNvPr>
          <p:cNvSpPr txBox="1"/>
          <p:nvPr/>
        </p:nvSpPr>
        <p:spPr>
          <a:xfrm>
            <a:off x="2984498" y="5596270"/>
            <a:ext cx="827904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i="1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Use to compare frequencies of Jobs due</a:t>
            </a:r>
          </a:p>
        </p:txBody>
      </p:sp>
      <p:sp>
        <p:nvSpPr>
          <p:cNvPr id="3" name="Rectangle 2">
            <a:hlinkClick r:id="rId8" action="ppaction://hlinksldjump"/>
            <a:extLst>
              <a:ext uri="{FF2B5EF4-FFF2-40B4-BE49-F238E27FC236}">
                <a16:creationId xmlns:a16="http://schemas.microsoft.com/office/drawing/2014/main" id="{E04BD5AB-5F7E-5045-0FFE-C45B2E071324}"/>
              </a:ext>
            </a:extLst>
          </p:cNvPr>
          <p:cNvSpPr/>
          <p:nvPr/>
        </p:nvSpPr>
        <p:spPr>
          <a:xfrm>
            <a:off x="85725" y="85725"/>
            <a:ext cx="11991975" cy="666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96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CA47B-A15D-FEFC-375A-A415CB290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F51791-4DFC-D44E-50E7-6767F66EF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944" y="1810618"/>
            <a:ext cx="7609156" cy="29689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306DEF-8B3F-F7D6-62D7-24C486789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2959" y="1796491"/>
            <a:ext cx="2767344" cy="27823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6B9253-36DD-5340-A0F3-A67B28C297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47" y="823559"/>
            <a:ext cx="10569357" cy="1039280"/>
          </a:xfrm>
        </p:spPr>
        <p:txBody>
          <a:bodyPr>
            <a:noAutofit/>
          </a:bodyPr>
          <a:lstStyle/>
          <a:p>
            <a:r>
              <a:rPr lang="en-US" sz="4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Jobs </a:t>
            </a:r>
            <a:r>
              <a:rPr lang="en-US" sz="3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– Job Due </a:t>
            </a:r>
            <a:r>
              <a:rPr lang="en-US" sz="3000" b="1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by Date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06D662-189C-D0EF-2888-FF8466756EC0}"/>
              </a:ext>
            </a:extLst>
          </p:cNvPr>
          <p:cNvSpPr txBox="1"/>
          <p:nvPr/>
        </p:nvSpPr>
        <p:spPr>
          <a:xfrm>
            <a:off x="810944" y="5324868"/>
            <a:ext cx="252661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 Light" panose="020B0303020204020204" pitchFamily="34" charset="0"/>
                <a:cs typeface="Cordia New"/>
              </a:rPr>
              <a:t>Hover over section to show frequencies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F7BC86-4F4B-A22F-18D5-EE6243B66DC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29" t="48272" r="68024" b="43891"/>
          <a:stretch/>
        </p:blipFill>
        <p:spPr>
          <a:xfrm>
            <a:off x="5201485" y="1065522"/>
            <a:ext cx="1713665" cy="2776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F2336EB-02DB-21C3-723E-6A34CAC3562E}"/>
              </a:ext>
            </a:extLst>
          </p:cNvPr>
          <p:cNvCxnSpPr>
            <a:cxnSpLocks/>
          </p:cNvCxnSpPr>
          <p:nvPr/>
        </p:nvCxnSpPr>
        <p:spPr>
          <a:xfrm flipV="1">
            <a:off x="8020050" y="1914525"/>
            <a:ext cx="545727" cy="85725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E3880B5-0603-B82D-11B7-DBA52B1CEC4C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1814513" y="4233863"/>
            <a:ext cx="259739" cy="1091005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D9F92F71-E339-87E5-5359-81B40182A0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8701" y="4299344"/>
            <a:ext cx="541372" cy="16957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54E8C23-0C91-F515-63D6-AB929322443B}"/>
              </a:ext>
            </a:extLst>
          </p:cNvPr>
          <p:cNvCxnSpPr>
            <a:cxnSpLocks/>
          </p:cNvCxnSpPr>
          <p:nvPr/>
        </p:nvCxnSpPr>
        <p:spPr>
          <a:xfrm flipH="1">
            <a:off x="7815263" y="3528060"/>
            <a:ext cx="1999297" cy="1571750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54683150-C94A-0D8E-7485-B7E68D34B0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5818" y="2111479"/>
            <a:ext cx="736782" cy="1428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597CA5-A66C-6B8E-E32A-D9828BBEA75A}"/>
              </a:ext>
            </a:extLst>
          </p:cNvPr>
          <p:cNvSpPr txBox="1"/>
          <p:nvPr/>
        </p:nvSpPr>
        <p:spPr>
          <a:xfrm>
            <a:off x="2984498" y="5596270"/>
            <a:ext cx="827904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i="1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Use to compare trends in Jobs due</a:t>
            </a:r>
          </a:p>
        </p:txBody>
      </p:sp>
      <p:sp>
        <p:nvSpPr>
          <p:cNvPr id="3" name="Rectangle 2">
            <a:hlinkClick r:id="rId8" action="ppaction://hlinksldjump"/>
            <a:extLst>
              <a:ext uri="{FF2B5EF4-FFF2-40B4-BE49-F238E27FC236}">
                <a16:creationId xmlns:a16="http://schemas.microsoft.com/office/drawing/2014/main" id="{C3EA9F29-6369-9B56-BFCD-20C84F59A1D2}"/>
              </a:ext>
            </a:extLst>
          </p:cNvPr>
          <p:cNvSpPr/>
          <p:nvPr/>
        </p:nvSpPr>
        <p:spPr>
          <a:xfrm>
            <a:off x="85725" y="85725"/>
            <a:ext cx="11991975" cy="666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66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CF23A-5323-E5E1-958A-4ABC164C0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F250B3-0842-75AA-CF4B-E99976B4F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944" y="1809381"/>
            <a:ext cx="10569357" cy="186944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74BF7D-D1F1-86D9-E351-3ABABF5E4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47" y="823559"/>
            <a:ext cx="10569357" cy="1039280"/>
          </a:xfrm>
        </p:spPr>
        <p:txBody>
          <a:bodyPr>
            <a:noAutofit/>
          </a:bodyPr>
          <a:lstStyle/>
          <a:p>
            <a:r>
              <a:rPr lang="en-US" sz="4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Jobs </a:t>
            </a:r>
            <a:r>
              <a:rPr lang="en-US" sz="3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– Jobs Due by Level 1 Region</a:t>
            </a:r>
            <a:endParaRPr lang="en-US" sz="3000" b="1" cap="none" dirty="0">
              <a:solidFill>
                <a:srgbClr val="5292AE"/>
              </a:solidFill>
              <a:latin typeface="Corbel" panose="020B0503020204020204" pitchFamily="34" charset="0"/>
              <a:cs typeface="Cordia New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0A8687-393B-D949-8A24-4B9DC29E1FAB}"/>
              </a:ext>
            </a:extLst>
          </p:cNvPr>
          <p:cNvSpPr txBox="1"/>
          <p:nvPr/>
        </p:nvSpPr>
        <p:spPr>
          <a:xfrm>
            <a:off x="901901" y="4310708"/>
            <a:ext cx="238422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 Light" panose="020B0303020204020204" pitchFamily="34" charset="0"/>
                <a:cs typeface="Cordia New"/>
              </a:rPr>
              <a:t>Hover over bar to show frequencies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2C4C6F-3B38-8B01-364A-A1EC2A60496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02" t="56829" r="55460" b="35334"/>
          <a:stretch/>
        </p:blipFill>
        <p:spPr>
          <a:xfrm>
            <a:off x="6948370" y="1065522"/>
            <a:ext cx="2404228" cy="2776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850B737-69B4-135E-DB25-F8F9388C4531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2094013" y="3429000"/>
            <a:ext cx="753962" cy="881708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D51C008E-B511-F0F6-9DAA-DB32FFB80F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8701" y="4299344"/>
            <a:ext cx="541372" cy="16957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6366A5-38D5-DF53-841A-38CE31BD28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705" y="3497215"/>
            <a:ext cx="2483709" cy="250042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2DB8D4E-B586-6C96-1750-B94AE9B85E59}"/>
              </a:ext>
            </a:extLst>
          </p:cNvPr>
          <p:cNvCxnSpPr>
            <a:cxnSpLocks/>
          </p:cNvCxnSpPr>
          <p:nvPr/>
        </p:nvCxnSpPr>
        <p:spPr>
          <a:xfrm flipH="1">
            <a:off x="7815263" y="4664651"/>
            <a:ext cx="1843087" cy="435159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52BB634-B920-8F5C-E545-9FBA08B5C6A6}"/>
              </a:ext>
            </a:extLst>
          </p:cNvPr>
          <p:cNvCxnSpPr>
            <a:cxnSpLocks/>
          </p:cNvCxnSpPr>
          <p:nvPr/>
        </p:nvCxnSpPr>
        <p:spPr>
          <a:xfrm flipH="1">
            <a:off x="10772775" y="2019300"/>
            <a:ext cx="419100" cy="1688104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13B78B7-72BD-BBF8-237A-A1B9D8BE8C6A}"/>
              </a:ext>
            </a:extLst>
          </p:cNvPr>
          <p:cNvSpPr txBox="1"/>
          <p:nvPr/>
        </p:nvSpPr>
        <p:spPr>
          <a:xfrm>
            <a:off x="1207462" y="5596270"/>
            <a:ext cx="827904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i="1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Use to compare frequencies of Jobs due across locations</a:t>
            </a:r>
          </a:p>
        </p:txBody>
      </p:sp>
      <p:sp>
        <p:nvSpPr>
          <p:cNvPr id="3" name="Rectangle 2">
            <a:hlinkClick r:id="rId7" action="ppaction://hlinksldjump"/>
            <a:extLst>
              <a:ext uri="{FF2B5EF4-FFF2-40B4-BE49-F238E27FC236}">
                <a16:creationId xmlns:a16="http://schemas.microsoft.com/office/drawing/2014/main" id="{63E48363-389B-91D3-10BD-47104FBAAB93}"/>
              </a:ext>
            </a:extLst>
          </p:cNvPr>
          <p:cNvSpPr/>
          <p:nvPr/>
        </p:nvSpPr>
        <p:spPr>
          <a:xfrm>
            <a:off x="85725" y="85725"/>
            <a:ext cx="11991975" cy="666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83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05EDC-688F-7D53-7682-E1F48D650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9C366C9-18E7-E378-09D4-BBD0918F1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941" y="1803842"/>
            <a:ext cx="8116433" cy="31913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2E3D5DF-0346-41F5-8655-4FE059E12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4320" y="3497215"/>
            <a:ext cx="2472094" cy="24920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B45751-B63B-C224-D51A-D65F74CAD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47" y="823559"/>
            <a:ext cx="10569357" cy="1039280"/>
          </a:xfrm>
        </p:spPr>
        <p:txBody>
          <a:bodyPr>
            <a:noAutofit/>
          </a:bodyPr>
          <a:lstStyle/>
          <a:p>
            <a:r>
              <a:rPr lang="en-US" sz="4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Jobs </a:t>
            </a:r>
            <a:r>
              <a:rPr lang="en-US" sz="3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– Jobs Open by Date</a:t>
            </a:r>
            <a:endParaRPr lang="en-US" sz="3000" b="1" cap="none" dirty="0">
              <a:solidFill>
                <a:srgbClr val="5292AE"/>
              </a:solidFill>
              <a:latin typeface="Corbel" panose="020B0503020204020204" pitchFamily="34" charset="0"/>
              <a:cs typeface="Cordia New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C156C8-61C2-F465-7577-3572D3A7F193}"/>
              </a:ext>
            </a:extLst>
          </p:cNvPr>
          <p:cNvSpPr txBox="1"/>
          <p:nvPr/>
        </p:nvSpPr>
        <p:spPr>
          <a:xfrm>
            <a:off x="968576" y="5233521"/>
            <a:ext cx="238422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 Light" panose="020B0303020204020204" pitchFamily="34" charset="0"/>
                <a:cs typeface="Cordia New"/>
              </a:rPr>
              <a:t>Hover to show frequencies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A69F1B-F05A-3015-44A7-B6D179AF27C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46" t="65432" r="66141" b="26731"/>
          <a:stretch/>
        </p:blipFill>
        <p:spPr>
          <a:xfrm>
            <a:off x="5830135" y="1065522"/>
            <a:ext cx="1823203" cy="2776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EDF50F9-75E6-8EC0-A926-A5C4D15A7FA9}"/>
              </a:ext>
            </a:extLst>
          </p:cNvPr>
          <p:cNvCxnSpPr>
            <a:cxnSpLocks/>
          </p:cNvCxnSpPr>
          <p:nvPr/>
        </p:nvCxnSpPr>
        <p:spPr>
          <a:xfrm flipH="1" flipV="1">
            <a:off x="1628775" y="4505325"/>
            <a:ext cx="76200" cy="728196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675298E-79B5-1EC7-9ACA-45BCA203C9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9805" y="1488378"/>
            <a:ext cx="541372" cy="16957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83D78CA-1948-22CE-EC39-681AFA211AF9}"/>
              </a:ext>
            </a:extLst>
          </p:cNvPr>
          <p:cNvCxnSpPr>
            <a:cxnSpLocks/>
          </p:cNvCxnSpPr>
          <p:nvPr/>
        </p:nvCxnSpPr>
        <p:spPr>
          <a:xfrm flipV="1">
            <a:off x="9770608" y="3117850"/>
            <a:ext cx="852942" cy="1783323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69E9DFA-61AC-DE7A-21EF-B7E08B6636CF}"/>
              </a:ext>
            </a:extLst>
          </p:cNvPr>
          <p:cNvCxnSpPr>
            <a:cxnSpLocks/>
          </p:cNvCxnSpPr>
          <p:nvPr/>
        </p:nvCxnSpPr>
        <p:spPr>
          <a:xfrm>
            <a:off x="8486775" y="2133600"/>
            <a:ext cx="742950" cy="1469156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387FF63-6553-91D5-E991-D85F336E17AB}"/>
              </a:ext>
            </a:extLst>
          </p:cNvPr>
          <p:cNvSpPr txBox="1"/>
          <p:nvPr/>
        </p:nvSpPr>
        <p:spPr>
          <a:xfrm>
            <a:off x="3019245" y="5596270"/>
            <a:ext cx="646726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i="1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Use to compare trends in Jobs due</a:t>
            </a:r>
          </a:p>
        </p:txBody>
      </p:sp>
      <p:sp>
        <p:nvSpPr>
          <p:cNvPr id="3" name="Rectangle 2">
            <a:hlinkClick r:id="rId7" action="ppaction://hlinksldjump"/>
            <a:extLst>
              <a:ext uri="{FF2B5EF4-FFF2-40B4-BE49-F238E27FC236}">
                <a16:creationId xmlns:a16="http://schemas.microsoft.com/office/drawing/2014/main" id="{CB8D1EEB-2E7E-CDA7-22BB-35EF0A74763D}"/>
              </a:ext>
            </a:extLst>
          </p:cNvPr>
          <p:cNvSpPr/>
          <p:nvPr/>
        </p:nvSpPr>
        <p:spPr>
          <a:xfrm>
            <a:off x="85725" y="85725"/>
            <a:ext cx="11991975" cy="666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52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60E7C-906A-12B7-8215-B6C3CB90E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8D1B5E-DA8A-D1D9-4AF6-7F58B97D6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29" y="1803842"/>
            <a:ext cx="8164064" cy="32103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C9B07D-4703-B3EE-DAE0-7E81501CF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7810" y="3286125"/>
            <a:ext cx="2722493" cy="27483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C13BE4-4844-C600-9945-B5F6C9E92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47" y="823559"/>
            <a:ext cx="10569357" cy="1039280"/>
          </a:xfrm>
        </p:spPr>
        <p:txBody>
          <a:bodyPr>
            <a:noAutofit/>
          </a:bodyPr>
          <a:lstStyle/>
          <a:p>
            <a:r>
              <a:rPr lang="en-US" sz="4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Jobs </a:t>
            </a:r>
            <a:r>
              <a:rPr lang="en-US" sz="3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– Jobs Overdue by Date</a:t>
            </a:r>
            <a:endParaRPr lang="en-US" sz="3000" b="1" cap="none" dirty="0">
              <a:solidFill>
                <a:srgbClr val="5292AE"/>
              </a:solidFill>
              <a:latin typeface="Corbel" panose="020B0503020204020204" pitchFamily="34" charset="0"/>
              <a:cs typeface="Cordia New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E590B3-B0E8-2DAE-C6C6-79D1795A8BA8}"/>
              </a:ext>
            </a:extLst>
          </p:cNvPr>
          <p:cNvSpPr txBox="1"/>
          <p:nvPr/>
        </p:nvSpPr>
        <p:spPr>
          <a:xfrm>
            <a:off x="968576" y="5233521"/>
            <a:ext cx="238422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 Light" panose="020B0303020204020204" pitchFamily="34" charset="0"/>
                <a:cs typeface="Cordia New"/>
              </a:rPr>
              <a:t>Hover to show frequencies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BE3C70-CC34-3AA0-0840-1A6DCB02D5A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61" t="74274" r="62893" b="17889"/>
          <a:stretch/>
        </p:blipFill>
        <p:spPr>
          <a:xfrm>
            <a:off x="6125410" y="1065522"/>
            <a:ext cx="2008940" cy="2776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A437408-4A4F-D6E1-76E7-54364B90FBE6}"/>
              </a:ext>
            </a:extLst>
          </p:cNvPr>
          <p:cNvCxnSpPr>
            <a:cxnSpLocks/>
          </p:cNvCxnSpPr>
          <p:nvPr/>
        </p:nvCxnSpPr>
        <p:spPr>
          <a:xfrm flipV="1">
            <a:off x="1704975" y="4194241"/>
            <a:ext cx="104775" cy="1039280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4B466D0-5717-97A2-A34C-D58836BA4E95}"/>
              </a:ext>
            </a:extLst>
          </p:cNvPr>
          <p:cNvCxnSpPr>
            <a:cxnSpLocks/>
          </p:cNvCxnSpPr>
          <p:nvPr/>
        </p:nvCxnSpPr>
        <p:spPr>
          <a:xfrm>
            <a:off x="8486775" y="2133600"/>
            <a:ext cx="400050" cy="1219200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E69DFB4-626C-FBEE-484D-4361EDAFB846}"/>
              </a:ext>
            </a:extLst>
          </p:cNvPr>
          <p:cNvSpPr txBox="1"/>
          <p:nvPr/>
        </p:nvSpPr>
        <p:spPr>
          <a:xfrm>
            <a:off x="3019245" y="5596270"/>
            <a:ext cx="646726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i="1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Use to compare trends in overdue Jobs</a:t>
            </a:r>
          </a:p>
        </p:txBody>
      </p:sp>
      <p:sp>
        <p:nvSpPr>
          <p:cNvPr id="3" name="Rectangle 2">
            <a:hlinkClick r:id="rId6" action="ppaction://hlinksldjump"/>
            <a:extLst>
              <a:ext uri="{FF2B5EF4-FFF2-40B4-BE49-F238E27FC236}">
                <a16:creationId xmlns:a16="http://schemas.microsoft.com/office/drawing/2014/main" id="{8715581A-2ACB-9A81-3871-CD52F1ADAFE3}"/>
              </a:ext>
            </a:extLst>
          </p:cNvPr>
          <p:cNvSpPr/>
          <p:nvPr/>
        </p:nvSpPr>
        <p:spPr>
          <a:xfrm>
            <a:off x="85725" y="85725"/>
            <a:ext cx="11991975" cy="666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17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CBFE4-66A9-0A6B-CCF3-E99B8A00C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02F06D-7FDC-4756-0F5C-F16443118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29" y="1803842"/>
            <a:ext cx="8164064" cy="4157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00E89A-1477-1559-DD7B-266B7310CD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47" y="823559"/>
            <a:ext cx="10569357" cy="1039280"/>
          </a:xfrm>
        </p:spPr>
        <p:txBody>
          <a:bodyPr>
            <a:noAutofit/>
          </a:bodyPr>
          <a:lstStyle/>
          <a:p>
            <a:r>
              <a:rPr lang="en-US" sz="4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Jobs </a:t>
            </a:r>
            <a:r>
              <a:rPr lang="en-US" sz="3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– PPM Job Management</a:t>
            </a:r>
            <a:endParaRPr lang="en-US" sz="3000" b="1" cap="none" dirty="0">
              <a:solidFill>
                <a:srgbClr val="5292AE"/>
              </a:solidFill>
              <a:latin typeface="Corbel" panose="020B0503020204020204" pitchFamily="34" charset="0"/>
              <a:cs typeface="Cordia New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590F4F-3EA3-524E-7386-EC5101F52C4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90" t="82697" r="62096" b="9466"/>
          <a:stretch/>
        </p:blipFill>
        <p:spPr>
          <a:xfrm>
            <a:off x="6382584" y="1065522"/>
            <a:ext cx="2062915" cy="2776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DE36C0-954D-9002-3E5B-535A463B37FD}"/>
              </a:ext>
            </a:extLst>
          </p:cNvPr>
          <p:cNvSpPr txBox="1"/>
          <p:nvPr/>
        </p:nvSpPr>
        <p:spPr>
          <a:xfrm>
            <a:off x="9264851" y="2902119"/>
            <a:ext cx="238422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 Light" panose="020B0303020204020204" pitchFamily="34" charset="0"/>
                <a:cs typeface="Cordia New"/>
              </a:rPr>
              <a:t>Click a number to show Insights and links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69017ED-34C3-71DF-DC88-7FE4324ACB52}"/>
              </a:ext>
            </a:extLst>
          </p:cNvPr>
          <p:cNvCxnSpPr>
            <a:cxnSpLocks/>
          </p:cNvCxnSpPr>
          <p:nvPr/>
        </p:nvCxnSpPr>
        <p:spPr>
          <a:xfrm flipH="1">
            <a:off x="3276600" y="3276600"/>
            <a:ext cx="5991225" cy="2419350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6513D8E-00D5-06CF-07D5-E66869D16AB0}"/>
              </a:ext>
            </a:extLst>
          </p:cNvPr>
          <p:cNvSpPr txBox="1"/>
          <p:nvPr/>
        </p:nvSpPr>
        <p:spPr>
          <a:xfrm>
            <a:off x="9264851" y="5054768"/>
            <a:ext cx="253662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i="1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Use to gain insights into PPM Jobs Due, Overdue etc.</a:t>
            </a:r>
          </a:p>
        </p:txBody>
      </p:sp>
      <p:sp>
        <p:nvSpPr>
          <p:cNvPr id="3" name="Rectangle 2">
            <a:hlinkClick r:id="rId5" action="ppaction://hlinksldjump"/>
            <a:extLst>
              <a:ext uri="{FF2B5EF4-FFF2-40B4-BE49-F238E27FC236}">
                <a16:creationId xmlns:a16="http://schemas.microsoft.com/office/drawing/2014/main" id="{9C42BC51-06C6-3C03-96D1-51342D846E23}"/>
              </a:ext>
            </a:extLst>
          </p:cNvPr>
          <p:cNvSpPr/>
          <p:nvPr/>
        </p:nvSpPr>
        <p:spPr>
          <a:xfrm>
            <a:off x="85725" y="85725"/>
            <a:ext cx="11991975" cy="666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37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F59FF-BE99-F577-D039-1895A3ED1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AC808D6-AA0A-947F-9F56-B0FD9F7DF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929" y="1722074"/>
            <a:ext cx="6600121" cy="48958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677855-4136-080F-4584-108875875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47" y="823559"/>
            <a:ext cx="10569357" cy="1039280"/>
          </a:xfrm>
        </p:spPr>
        <p:txBody>
          <a:bodyPr>
            <a:noAutofit/>
          </a:bodyPr>
          <a:lstStyle/>
          <a:p>
            <a:r>
              <a:rPr lang="en-US" sz="4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Jobs </a:t>
            </a:r>
            <a:r>
              <a:rPr lang="en-US" sz="3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– Reactive Job Management</a:t>
            </a:r>
            <a:endParaRPr lang="en-US" sz="3000" b="1" cap="none" dirty="0">
              <a:solidFill>
                <a:srgbClr val="5292AE"/>
              </a:solidFill>
              <a:latin typeface="Corbel" panose="020B0503020204020204" pitchFamily="34" charset="0"/>
              <a:cs typeface="Cordia New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54A069-9925-20BB-0E40-9D8264839FC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89" t="91232" r="57126" b="931"/>
          <a:stretch/>
        </p:blipFill>
        <p:spPr>
          <a:xfrm>
            <a:off x="7058859" y="1065522"/>
            <a:ext cx="2323266" cy="2776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CF86C2-A649-970B-F6FF-9DB735020923}"/>
              </a:ext>
            </a:extLst>
          </p:cNvPr>
          <p:cNvSpPr txBox="1"/>
          <p:nvPr/>
        </p:nvSpPr>
        <p:spPr>
          <a:xfrm>
            <a:off x="9264851" y="2902119"/>
            <a:ext cx="238422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 Light" panose="020B0303020204020204" pitchFamily="34" charset="0"/>
                <a:cs typeface="Cordia New"/>
              </a:rPr>
              <a:t>Click a number to open Insights and links below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B6EC7F5-5E03-3EF0-91F1-D70C9628D56C}"/>
              </a:ext>
            </a:extLst>
          </p:cNvPr>
          <p:cNvCxnSpPr>
            <a:cxnSpLocks/>
          </p:cNvCxnSpPr>
          <p:nvPr/>
        </p:nvCxnSpPr>
        <p:spPr>
          <a:xfrm flipH="1">
            <a:off x="4478867" y="3276600"/>
            <a:ext cx="4788958" cy="1600200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8CB6500-1B81-9C89-6731-F76B9BE1CC92}"/>
              </a:ext>
            </a:extLst>
          </p:cNvPr>
          <p:cNvSpPr/>
          <p:nvPr/>
        </p:nvSpPr>
        <p:spPr>
          <a:xfrm>
            <a:off x="1800929" y="5200303"/>
            <a:ext cx="6600121" cy="1417635"/>
          </a:xfrm>
          <a:prstGeom prst="rect">
            <a:avLst/>
          </a:prstGeom>
          <a:gradFill flip="none" rotWithShape="1">
            <a:gsLst>
              <a:gs pos="11000">
                <a:srgbClr val="FFFFFF">
                  <a:alpha val="0"/>
                </a:srgbClr>
              </a:gs>
              <a:gs pos="0">
                <a:schemeClr val="bg1">
                  <a:alpha val="0"/>
                </a:schemeClr>
              </a:gs>
              <a:gs pos="51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88032FF-EFA2-3ECC-1819-D0A72C5CB1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74" y="6080263"/>
            <a:ext cx="8973802" cy="6763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8C2D32-26E4-8554-09B4-2ACDCAF264BE}"/>
              </a:ext>
            </a:extLst>
          </p:cNvPr>
          <p:cNvSpPr txBox="1"/>
          <p:nvPr/>
        </p:nvSpPr>
        <p:spPr>
          <a:xfrm>
            <a:off x="9264851" y="5054768"/>
            <a:ext cx="253662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i="1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Use to gain insights into Reactive Jobs Due, Overdue etc.</a:t>
            </a:r>
          </a:p>
        </p:txBody>
      </p:sp>
      <p:sp>
        <p:nvSpPr>
          <p:cNvPr id="5" name="Rectangle 4">
            <a:hlinkClick r:id="rId6" action="ppaction://hlinksldjump"/>
            <a:extLst>
              <a:ext uri="{FF2B5EF4-FFF2-40B4-BE49-F238E27FC236}">
                <a16:creationId xmlns:a16="http://schemas.microsoft.com/office/drawing/2014/main" id="{FEB68B95-25E5-CF93-DCE0-4398D395EFDA}"/>
              </a:ext>
            </a:extLst>
          </p:cNvPr>
          <p:cNvSpPr/>
          <p:nvPr/>
        </p:nvSpPr>
        <p:spPr>
          <a:xfrm>
            <a:off x="85725" y="85725"/>
            <a:ext cx="11991975" cy="666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73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3E5CE-4E55-D9C9-641A-952C7F6B2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C0D395-2469-A183-8085-2E1A273066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8875"/>
          <a:stretch/>
        </p:blipFill>
        <p:spPr>
          <a:xfrm>
            <a:off x="1800929" y="1722075"/>
            <a:ext cx="6600121" cy="4358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A44D6B-2687-2E52-DE13-FFD94479EA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47" y="823559"/>
            <a:ext cx="10569357" cy="1039280"/>
          </a:xfrm>
        </p:spPr>
        <p:txBody>
          <a:bodyPr>
            <a:noAutofit/>
          </a:bodyPr>
          <a:lstStyle/>
          <a:p>
            <a:r>
              <a:rPr lang="en-US" sz="4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Tickets </a:t>
            </a:r>
            <a:r>
              <a:rPr lang="en-US" sz="3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– Ticket Management</a:t>
            </a:r>
            <a:endParaRPr lang="en-US" sz="3000" b="1" cap="none" dirty="0">
              <a:solidFill>
                <a:srgbClr val="5292AE"/>
              </a:solidFill>
              <a:latin typeface="Corbel" panose="020B0503020204020204" pitchFamily="34" charset="0"/>
              <a:cs typeface="Cordia New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8F39B4-946C-8E24-A8D1-58B93AF91557}"/>
              </a:ext>
            </a:extLst>
          </p:cNvPr>
          <p:cNvSpPr txBox="1"/>
          <p:nvPr/>
        </p:nvSpPr>
        <p:spPr>
          <a:xfrm>
            <a:off x="9264851" y="2902119"/>
            <a:ext cx="238422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 Light" panose="020B0303020204020204" pitchFamily="34" charset="0"/>
                <a:cs typeface="Cordia New"/>
              </a:rPr>
              <a:t>Click a number to open Insights and links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5A0E8FD-1AC6-2F11-A41B-CE0D76E2BA53}"/>
              </a:ext>
            </a:extLst>
          </p:cNvPr>
          <p:cNvCxnSpPr>
            <a:cxnSpLocks/>
          </p:cNvCxnSpPr>
          <p:nvPr/>
        </p:nvCxnSpPr>
        <p:spPr>
          <a:xfrm flipH="1">
            <a:off x="3970867" y="3276600"/>
            <a:ext cx="5296958" cy="1589072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800C26B-C9F7-2106-B921-7D4A33FFEF17}"/>
              </a:ext>
            </a:extLst>
          </p:cNvPr>
          <p:cNvSpPr/>
          <p:nvPr/>
        </p:nvSpPr>
        <p:spPr>
          <a:xfrm>
            <a:off x="1800929" y="5369643"/>
            <a:ext cx="6600121" cy="1417635"/>
          </a:xfrm>
          <a:prstGeom prst="rect">
            <a:avLst/>
          </a:prstGeom>
          <a:gradFill flip="none" rotWithShape="1">
            <a:gsLst>
              <a:gs pos="11000">
                <a:srgbClr val="FFFFFF">
                  <a:alpha val="0"/>
                </a:srgbClr>
              </a:gs>
              <a:gs pos="0">
                <a:schemeClr val="bg1">
                  <a:alpha val="0"/>
                </a:schemeClr>
              </a:gs>
              <a:gs pos="51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F18B27C-CBD5-A528-C24A-72709BB49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274" y="6080263"/>
            <a:ext cx="8973802" cy="6763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7F077D-487B-B280-0967-CD0360555B7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22" t="-614" r="64528" b="88864"/>
          <a:stretch/>
        </p:blipFill>
        <p:spPr>
          <a:xfrm>
            <a:off x="6540799" y="1045706"/>
            <a:ext cx="2060416" cy="3005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465609-383F-EAF5-BF99-C86E1BDE86BB}"/>
              </a:ext>
            </a:extLst>
          </p:cNvPr>
          <p:cNvSpPr txBox="1"/>
          <p:nvPr/>
        </p:nvSpPr>
        <p:spPr>
          <a:xfrm>
            <a:off x="8782050" y="4739632"/>
            <a:ext cx="2867025" cy="13388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i="1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Use to gain insights into Tickets Open, Complete etc.</a:t>
            </a:r>
          </a:p>
          <a:p>
            <a:pPr>
              <a:spcAft>
                <a:spcPts val="600"/>
              </a:spcAft>
            </a:pPr>
            <a:r>
              <a:rPr lang="en-US" sz="1200" i="1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Note: Tickets do not have SLAs attached; therefore, no data re Approaching Failure, Overdue etc.</a:t>
            </a:r>
            <a:endParaRPr lang="en-US" sz="2000" i="1" dirty="0">
              <a:solidFill>
                <a:srgbClr val="5292AE"/>
              </a:solidFill>
              <a:latin typeface="Corbel Light" panose="020B0303020204020204" pitchFamily="34" charset="0"/>
              <a:cs typeface="Cordia New"/>
            </a:endParaRPr>
          </a:p>
        </p:txBody>
      </p:sp>
      <p:sp>
        <p:nvSpPr>
          <p:cNvPr id="9" name="Rectangle 8">
            <a:hlinkClick r:id="rId6" action="ppaction://hlinksldjump"/>
            <a:extLst>
              <a:ext uri="{FF2B5EF4-FFF2-40B4-BE49-F238E27FC236}">
                <a16:creationId xmlns:a16="http://schemas.microsoft.com/office/drawing/2014/main" id="{498981A9-C47B-FB6F-3C23-8AD6E470DF25}"/>
              </a:ext>
            </a:extLst>
          </p:cNvPr>
          <p:cNvSpPr/>
          <p:nvPr/>
        </p:nvSpPr>
        <p:spPr>
          <a:xfrm>
            <a:off x="85725" y="85725"/>
            <a:ext cx="11991975" cy="666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37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024C5-533B-2964-A627-EE31F5E1C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EB9243C6-7D7C-0FC6-945B-16DE4ED7B7F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47471532"/>
                  </p:ext>
                </p:extLst>
              </p:nvPr>
            </p:nvGraphicFramePr>
            <p:xfrm>
              <a:off x="801826" y="1943099"/>
              <a:ext cx="3048000" cy="1714500"/>
            </p:xfrm>
            <a:graphic>
              <a:graphicData uri="http://schemas.microsoft.com/office/powerpoint/2016/slidezoom">
                <pslz:sldZm>
                  <pslz:sldZmObj sldId="336" cId="2979569788">
                    <pslz:zmPr id="{0EFA0C97-E458-4D3C-B5EF-F1CAFE8C573F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extLst>
                  <a:ext uri="{FF2B5EF4-FFF2-40B4-BE49-F238E27FC236}">
                    <a16:creationId xmlns:a16="http://schemas.microsoft.com/office/drawing/2014/main" id="{EB9243C6-7D7C-0FC6-945B-16DE4ED7B7F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1826" y="1943099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25E84BD6-3B57-5E5D-A56C-F058E8CFB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47" y="823559"/>
            <a:ext cx="10569357" cy="1039280"/>
          </a:xfrm>
        </p:spPr>
        <p:txBody>
          <a:bodyPr>
            <a:noAutofit/>
          </a:bodyPr>
          <a:lstStyle/>
          <a:p>
            <a:r>
              <a:rPr lang="en-US" sz="4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Compliance gauges</a:t>
            </a:r>
            <a:endParaRPr lang="en-US" sz="3000" cap="none" dirty="0">
              <a:solidFill>
                <a:srgbClr val="5292AE"/>
              </a:solidFill>
              <a:latin typeface="Corbel" panose="020B0503020204020204" pitchFamily="34" charset="0"/>
              <a:cs typeface="Cordia New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53CB509-D767-6969-F5C1-AE15D5628A12}"/>
              </a:ext>
            </a:extLst>
          </p:cNvPr>
          <p:cNvSpPr txBox="1"/>
          <p:nvPr/>
        </p:nvSpPr>
        <p:spPr>
          <a:xfrm>
            <a:off x="9626600" y="5658340"/>
            <a:ext cx="175370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 Light" panose="020B0303020204020204" pitchFamily="34" charset="0"/>
                <a:cs typeface="Cordia New"/>
                <a:hlinkClick r:id="rId5" action="ppaction://hlinksldjump"/>
              </a:rPr>
              <a:t>Return to Menu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Corbel Light" panose="020B0303020204020204" pitchFamily="34" charset="0"/>
              <a:cs typeface="Cordia New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F68453C-78CE-87F8-AFBC-1417BED110A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444" t="23875" r="71641" b="70656"/>
          <a:stretch/>
        </p:blipFill>
        <p:spPr>
          <a:xfrm>
            <a:off x="1380436" y="1673395"/>
            <a:ext cx="1800914" cy="3513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2B19EF2A-D094-2097-79EF-6250910F0661}"/>
              </a:ext>
            </a:extLst>
          </p:cNvPr>
          <p:cNvGrpSpPr/>
          <p:nvPr/>
        </p:nvGrpSpPr>
        <p:grpSpPr>
          <a:xfrm>
            <a:off x="4447652" y="1673394"/>
            <a:ext cx="3048000" cy="1984205"/>
            <a:chOff x="4447652" y="1673394"/>
            <a:chExt cx="3048000" cy="1984205"/>
          </a:xfrm>
        </p:grpSpPr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44" name="Slide Zoom 43">
                  <a:extLst>
                    <a:ext uri="{FF2B5EF4-FFF2-40B4-BE49-F238E27FC236}">
                      <a16:creationId xmlns:a16="http://schemas.microsoft.com/office/drawing/2014/main" id="{FF73659F-8FDC-86C6-AE57-4930CD25468E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40935541"/>
                    </p:ext>
                  </p:extLst>
                </p:nvPr>
              </p:nvGraphicFramePr>
              <p:xfrm>
                <a:off x="4447652" y="1943099"/>
                <a:ext cx="3048000" cy="1714500"/>
              </p:xfrm>
              <a:graphic>
                <a:graphicData uri="http://schemas.microsoft.com/office/powerpoint/2016/slidezoom">
                  <pslz:sldZm>
                    <pslz:sldZmObj sldId="330" cId="3285378055">
                      <pslz:zmPr id="{E5C60747-D22C-4339-A540-0A726EA0DE70}" transitionDur="1000">
                        <p166:blipFill xmlns:p166="http://schemas.microsoft.com/office/powerpoint/2016/6/main">
                          <a:blip r:embed="rId7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44" name="Slide Zoom 43">
                  <a:extLst>
                    <a:ext uri="{FF2B5EF4-FFF2-40B4-BE49-F238E27FC236}">
                      <a16:creationId xmlns:a16="http://schemas.microsoft.com/office/drawing/2014/main" id="{FF73659F-8FDC-86C6-AE57-4930CD25468E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447652" y="1943099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mc:Fallback>
        </mc:AlternateContent>
        <p:pic>
          <p:nvPicPr>
            <p:cNvPr id="68" name="Picture 67">
              <a:hlinkClick r:id="rId10" action="ppaction://hlinksldjump"/>
              <a:extLst>
                <a:ext uri="{FF2B5EF4-FFF2-40B4-BE49-F238E27FC236}">
                  <a16:creationId xmlns:a16="http://schemas.microsoft.com/office/drawing/2014/main" id="{AD0425B2-168A-76E7-0FD9-02BEDFAEF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2932" t="28718" r="63772" b="65813"/>
            <a:stretch/>
          </p:blipFill>
          <p:spPr>
            <a:xfrm>
              <a:off x="4814724" y="1673394"/>
              <a:ext cx="2313855" cy="35136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FE6ED19-C0EF-DAF3-7AFB-707D97F4C6D5}"/>
              </a:ext>
            </a:extLst>
          </p:cNvPr>
          <p:cNvGrpSpPr/>
          <p:nvPr/>
        </p:nvGrpSpPr>
        <p:grpSpPr>
          <a:xfrm>
            <a:off x="7786274" y="1673394"/>
            <a:ext cx="3680650" cy="1984205"/>
            <a:chOff x="7786274" y="1673394"/>
            <a:chExt cx="3680650" cy="1984205"/>
          </a:xfrm>
        </p:grpSpPr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46" name="Slide Zoom 45">
                  <a:extLst>
                    <a:ext uri="{FF2B5EF4-FFF2-40B4-BE49-F238E27FC236}">
                      <a16:creationId xmlns:a16="http://schemas.microsoft.com/office/drawing/2014/main" id="{364E16B1-1C53-C9FF-E7E0-8E0BF77CD4DB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105461721"/>
                    </p:ext>
                  </p:extLst>
                </p:nvPr>
              </p:nvGraphicFramePr>
              <p:xfrm>
                <a:off x="8102599" y="1943099"/>
                <a:ext cx="3048000" cy="1714500"/>
              </p:xfrm>
              <a:graphic>
                <a:graphicData uri="http://schemas.microsoft.com/office/powerpoint/2016/slidezoom">
                  <pslz:sldZm>
                    <pslz:sldZmObj sldId="331" cId="806477376">
                      <pslz:zmPr id="{384CA9F0-3953-432E-AA80-6164B24A5E21}" transitionDur="1000">
                        <p166:blipFill xmlns:p166="http://schemas.microsoft.com/office/powerpoint/2016/6/main">
                          <a:blip r:embed="rId11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46" name="Slide Zoom 45">
                  <a:extLst>
                    <a:ext uri="{FF2B5EF4-FFF2-40B4-BE49-F238E27FC236}">
                      <a16:creationId xmlns:a16="http://schemas.microsoft.com/office/drawing/2014/main" id="{364E16B1-1C53-C9FF-E7E0-8E0BF77CD4DB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102599" y="1943099"/>
                  <a:ext cx="30480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mc:Fallback>
        </mc:AlternateContent>
        <p:pic>
          <p:nvPicPr>
            <p:cNvPr id="69" name="Picture 68">
              <a:hlinkClick r:id="rId13" action="ppaction://hlinksldjump"/>
              <a:extLst>
                <a:ext uri="{FF2B5EF4-FFF2-40B4-BE49-F238E27FC236}">
                  <a16:creationId xmlns:a16="http://schemas.microsoft.com/office/drawing/2014/main" id="{D94E2C96-9485-3687-73F3-8AB71AA27C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3618" t="34055" r="43418" b="60476"/>
            <a:stretch/>
          </p:blipFill>
          <p:spPr>
            <a:xfrm>
              <a:off x="7786274" y="1673394"/>
              <a:ext cx="3680650" cy="35136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8" name="Slide Zoom 47">
                <a:extLst>
                  <a:ext uri="{FF2B5EF4-FFF2-40B4-BE49-F238E27FC236}">
                    <a16:creationId xmlns:a16="http://schemas.microsoft.com/office/drawing/2014/main" id="{367E1BE7-9578-C6AC-BCD6-6D4A7D50F7C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07371912"/>
                  </p:ext>
                </p:extLst>
              </p:nvPr>
            </p:nvGraphicFramePr>
            <p:xfrm>
              <a:off x="2734454" y="4108450"/>
              <a:ext cx="3048000" cy="1714500"/>
            </p:xfrm>
            <a:graphic>
              <a:graphicData uri="http://schemas.microsoft.com/office/powerpoint/2016/slidezoom">
                <pslz:sldZm>
                  <pslz:sldZmObj sldId="332" cId="3558905013">
                    <pslz:zmPr id="{D2749CFB-F68B-44F1-8067-0CE26FB99D3C}" transitionDur="100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8" name="Slide Zoom 47">
                <a:extLst>
                  <a:ext uri="{FF2B5EF4-FFF2-40B4-BE49-F238E27FC236}">
                    <a16:creationId xmlns:a16="http://schemas.microsoft.com/office/drawing/2014/main" id="{367E1BE7-9578-C6AC-BCD6-6D4A7D50F7C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34454" y="410845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0" name="Slide Zoom 49">
                <a:extLst>
                  <a:ext uri="{FF2B5EF4-FFF2-40B4-BE49-F238E27FC236}">
                    <a16:creationId xmlns:a16="http://schemas.microsoft.com/office/drawing/2014/main" id="{E7D3031C-E918-8046-51E4-936D2F93FF5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7807467"/>
                  </p:ext>
                </p:extLst>
              </p:nvPr>
            </p:nvGraphicFramePr>
            <p:xfrm>
              <a:off x="6523095" y="4231777"/>
              <a:ext cx="3048000" cy="1714500"/>
            </p:xfrm>
            <a:graphic>
              <a:graphicData uri="http://schemas.microsoft.com/office/powerpoint/2016/slidezoom">
                <pslz:sldZm>
                  <pslz:sldZmObj sldId="333" cId="3513661186">
                    <pslz:zmPr id="{C569776F-2FB1-4C0E-8F30-77BC447B747A}" transitionDur="1000">
                      <p166:blipFill xmlns:p166="http://schemas.microsoft.com/office/powerpoint/2016/6/main">
                        <a:blip r:embed="rId1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0" name="Slide Zoom 49">
                <a:extLst>
                  <a:ext uri="{FF2B5EF4-FFF2-40B4-BE49-F238E27FC236}">
                    <a16:creationId xmlns:a16="http://schemas.microsoft.com/office/drawing/2014/main" id="{E7D3031C-E918-8046-51E4-936D2F93FF5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23095" y="4231777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71" name="Picture 70">
            <a:extLst>
              <a:ext uri="{FF2B5EF4-FFF2-40B4-BE49-F238E27FC236}">
                <a16:creationId xmlns:a16="http://schemas.microsoft.com/office/drawing/2014/main" id="{C9D66865-35BA-AE82-5A3F-3C7F8A1F9AE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686" t="39860" r="71940" b="54671"/>
          <a:stretch/>
        </p:blipFill>
        <p:spPr>
          <a:xfrm>
            <a:off x="3411544" y="3837515"/>
            <a:ext cx="1693819" cy="3513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F225DAD1-8DB2-69EF-B6E8-DC03CE22617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220" t="45467" r="59736" b="49064"/>
          <a:stretch/>
        </p:blipFill>
        <p:spPr>
          <a:xfrm>
            <a:off x="6628134" y="3837516"/>
            <a:ext cx="2574339" cy="3513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38021C08-B7BA-7DD7-6F90-9FD3DD9D152B}"/>
              </a:ext>
            </a:extLst>
          </p:cNvPr>
          <p:cNvSpPr txBox="1"/>
          <p:nvPr/>
        </p:nvSpPr>
        <p:spPr>
          <a:xfrm>
            <a:off x="6422823" y="999741"/>
            <a:ext cx="424517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Click on images below to zoom in / out</a:t>
            </a:r>
            <a:endParaRPr lang="en-US" sz="2400" b="1" dirty="0">
              <a:solidFill>
                <a:srgbClr val="5292AE"/>
              </a:solidFill>
              <a:latin typeface="Corbel Light" panose="020B0303020204020204" pitchFamily="34" charset="0"/>
              <a:cs typeface="Cordia New"/>
            </a:endParaRPr>
          </a:p>
        </p:txBody>
      </p:sp>
      <p:sp>
        <p:nvSpPr>
          <p:cNvPr id="3" name="TextBox 2">
            <a:hlinkClick r:id="rId18" action="ppaction://hlinksldjump"/>
            <a:extLst>
              <a:ext uri="{FF2B5EF4-FFF2-40B4-BE49-F238E27FC236}">
                <a16:creationId xmlns:a16="http://schemas.microsoft.com/office/drawing/2014/main" id="{5EE05BF4-9A27-71CF-39B0-B7E49ABA42B5}"/>
              </a:ext>
            </a:extLst>
          </p:cNvPr>
          <p:cNvSpPr txBox="1"/>
          <p:nvPr/>
        </p:nvSpPr>
        <p:spPr>
          <a:xfrm>
            <a:off x="867994" y="3181202"/>
            <a:ext cx="2915664" cy="43088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i="1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Use to give an at-a-glance overview of compliance percentages for set locations</a:t>
            </a:r>
          </a:p>
        </p:txBody>
      </p:sp>
      <p:sp>
        <p:nvSpPr>
          <p:cNvPr id="5" name="TextBox 4">
            <a:hlinkClick r:id="rId10" action="ppaction://hlinksldjump"/>
            <a:extLst>
              <a:ext uri="{FF2B5EF4-FFF2-40B4-BE49-F238E27FC236}">
                <a16:creationId xmlns:a16="http://schemas.microsoft.com/office/drawing/2014/main" id="{FCF27502-8B80-E92C-0628-C7CC47431B08}"/>
              </a:ext>
            </a:extLst>
          </p:cNvPr>
          <p:cNvSpPr txBox="1"/>
          <p:nvPr/>
        </p:nvSpPr>
        <p:spPr>
          <a:xfrm>
            <a:off x="4637793" y="3374527"/>
            <a:ext cx="2801232" cy="2616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i="1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Use to see compliance trends over set periods</a:t>
            </a:r>
          </a:p>
        </p:txBody>
      </p:sp>
      <p:sp>
        <p:nvSpPr>
          <p:cNvPr id="6" name="TextBox 5">
            <a:hlinkClick r:id="rId13" action="ppaction://hlinksldjump"/>
            <a:extLst>
              <a:ext uri="{FF2B5EF4-FFF2-40B4-BE49-F238E27FC236}">
                <a16:creationId xmlns:a16="http://schemas.microsoft.com/office/drawing/2014/main" id="{3908C437-0912-E9A4-D5C1-BD25E22A79F7}"/>
              </a:ext>
            </a:extLst>
          </p:cNvPr>
          <p:cNvSpPr txBox="1"/>
          <p:nvPr/>
        </p:nvSpPr>
        <p:spPr>
          <a:xfrm>
            <a:off x="8225983" y="3192241"/>
            <a:ext cx="2801232" cy="43088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i="1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Use to see trends in overdue inspections </a:t>
            </a:r>
          </a:p>
          <a:p>
            <a:r>
              <a:rPr lang="en-US" sz="1100" i="1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over set periods</a:t>
            </a:r>
          </a:p>
        </p:txBody>
      </p:sp>
      <p:sp>
        <p:nvSpPr>
          <p:cNvPr id="7" name="TextBox 6">
            <a:hlinkClick r:id="rId19" action="ppaction://hlinksldjump"/>
            <a:extLst>
              <a:ext uri="{FF2B5EF4-FFF2-40B4-BE49-F238E27FC236}">
                <a16:creationId xmlns:a16="http://schemas.microsoft.com/office/drawing/2014/main" id="{E095AD19-7EB3-D290-8456-CA54D782049F}"/>
              </a:ext>
            </a:extLst>
          </p:cNvPr>
          <p:cNvSpPr txBox="1"/>
          <p:nvPr/>
        </p:nvSpPr>
        <p:spPr>
          <a:xfrm>
            <a:off x="2857837" y="5354458"/>
            <a:ext cx="2801232" cy="43088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i="1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Use to see trends in frequency of open findings</a:t>
            </a:r>
          </a:p>
          <a:p>
            <a:r>
              <a:rPr lang="en-US" sz="1100" i="1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over set periods</a:t>
            </a:r>
          </a:p>
        </p:txBody>
      </p:sp>
      <p:sp>
        <p:nvSpPr>
          <p:cNvPr id="8" name="TextBox 7">
            <a:hlinkClick r:id="rId20" action="ppaction://hlinksldjump"/>
            <a:extLst>
              <a:ext uri="{FF2B5EF4-FFF2-40B4-BE49-F238E27FC236}">
                <a16:creationId xmlns:a16="http://schemas.microsoft.com/office/drawing/2014/main" id="{42339D40-15B1-F85C-614D-0D4981A9C7FF}"/>
              </a:ext>
            </a:extLst>
          </p:cNvPr>
          <p:cNvSpPr txBox="1"/>
          <p:nvPr/>
        </p:nvSpPr>
        <p:spPr>
          <a:xfrm>
            <a:off x="6656314" y="5484003"/>
            <a:ext cx="2801232" cy="43088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i="1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Use to see at-a-glance overview of frequences of findings severity</a:t>
            </a:r>
          </a:p>
        </p:txBody>
      </p:sp>
    </p:spTree>
    <p:extLst>
      <p:ext uri="{BB962C8B-B14F-4D97-AF65-F5344CB8AC3E}">
        <p14:creationId xmlns:p14="http://schemas.microsoft.com/office/powerpoint/2010/main" val="91658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066E3-978D-D9D0-1C4E-EDC839789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14AB64-BF02-E40F-1E14-0FCA00E30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947" y="1722075"/>
            <a:ext cx="8125959" cy="32484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78B179-AF70-65AB-6BED-F1050122D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47" y="823559"/>
            <a:ext cx="10569357" cy="1039280"/>
          </a:xfrm>
        </p:spPr>
        <p:txBody>
          <a:bodyPr>
            <a:noAutofit/>
          </a:bodyPr>
          <a:lstStyle/>
          <a:p>
            <a:r>
              <a:rPr lang="en-US" sz="4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Tickets </a:t>
            </a:r>
            <a:r>
              <a:rPr lang="en-US" sz="3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– Tickets Complete by Date</a:t>
            </a:r>
            <a:endParaRPr lang="en-US" sz="3000" b="1" cap="none" dirty="0">
              <a:solidFill>
                <a:srgbClr val="5292AE"/>
              </a:solidFill>
              <a:latin typeface="Corbel" panose="020B0503020204020204" pitchFamily="34" charset="0"/>
              <a:cs typeface="Cordia New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1C9AFD-6BBF-EDCE-A9B0-DE37B7A60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274" y="6080263"/>
            <a:ext cx="8973802" cy="6763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1B3CA2-9C2D-4552-3C20-941BCF9379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82" t="11312" r="58871" b="76938"/>
          <a:stretch/>
        </p:blipFill>
        <p:spPr>
          <a:xfrm>
            <a:off x="7404406" y="1045706"/>
            <a:ext cx="2338882" cy="3005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EF6545-C6F1-8547-CF2A-0DEC0D79D524}"/>
              </a:ext>
            </a:extLst>
          </p:cNvPr>
          <p:cNvSpPr txBox="1"/>
          <p:nvPr/>
        </p:nvSpPr>
        <p:spPr>
          <a:xfrm>
            <a:off x="968576" y="5233521"/>
            <a:ext cx="238422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 Light" panose="020B0303020204020204" pitchFamily="34" charset="0"/>
                <a:cs typeface="Cordia New"/>
              </a:rPr>
              <a:t>Hover to show frequencies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A650720-4350-16F3-2855-CC7D6085B2D3}"/>
              </a:ext>
            </a:extLst>
          </p:cNvPr>
          <p:cNvCxnSpPr>
            <a:cxnSpLocks/>
          </p:cNvCxnSpPr>
          <p:nvPr/>
        </p:nvCxnSpPr>
        <p:spPr>
          <a:xfrm flipV="1">
            <a:off x="1704975" y="4284133"/>
            <a:ext cx="293158" cy="949388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316B665-4BCD-A2B3-F88D-A4F5357DD4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0400" y="3588790"/>
            <a:ext cx="3138830" cy="235412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EBDDDEF-2E94-E405-B320-67DF2A201CFE}"/>
              </a:ext>
            </a:extLst>
          </p:cNvPr>
          <p:cNvCxnSpPr>
            <a:cxnSpLocks/>
          </p:cNvCxnSpPr>
          <p:nvPr/>
        </p:nvCxnSpPr>
        <p:spPr>
          <a:xfrm>
            <a:off x="8458200" y="2082410"/>
            <a:ext cx="279400" cy="1575190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20CA1B7F-9CE9-B6EA-8A50-518CBFEBDB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9591" y="1309933"/>
            <a:ext cx="979639" cy="1959277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0A8BBD1-71B8-5C7C-A616-5BDB8E836711}"/>
              </a:ext>
            </a:extLst>
          </p:cNvPr>
          <p:cNvCxnSpPr>
            <a:cxnSpLocks/>
          </p:cNvCxnSpPr>
          <p:nvPr/>
        </p:nvCxnSpPr>
        <p:spPr>
          <a:xfrm flipV="1">
            <a:off x="9743288" y="2285891"/>
            <a:ext cx="882379" cy="2684662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A9FF172-8053-D5F0-0552-5657547616CE}"/>
              </a:ext>
            </a:extLst>
          </p:cNvPr>
          <p:cNvSpPr txBox="1"/>
          <p:nvPr/>
        </p:nvSpPr>
        <p:spPr>
          <a:xfrm>
            <a:off x="3019245" y="5596270"/>
            <a:ext cx="646726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i="1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Use to see trends in Tickets over set periods</a:t>
            </a:r>
          </a:p>
        </p:txBody>
      </p:sp>
      <p:sp>
        <p:nvSpPr>
          <p:cNvPr id="25" name="Rectangle 24">
            <a:hlinkClick r:id="rId8" action="ppaction://hlinksldjump"/>
            <a:extLst>
              <a:ext uri="{FF2B5EF4-FFF2-40B4-BE49-F238E27FC236}">
                <a16:creationId xmlns:a16="http://schemas.microsoft.com/office/drawing/2014/main" id="{0A6B27EA-4307-8EDF-66C0-75ACBD8DB253}"/>
              </a:ext>
            </a:extLst>
          </p:cNvPr>
          <p:cNvSpPr/>
          <p:nvPr/>
        </p:nvSpPr>
        <p:spPr>
          <a:xfrm>
            <a:off x="85725" y="85725"/>
            <a:ext cx="11991975" cy="666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19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37BD2-0B7E-0671-3381-983392EB0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D29B14-D2E7-096F-3E65-4D3BE7CC5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947" y="1738044"/>
            <a:ext cx="7558353" cy="361759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238E627C-8787-2904-93FA-F56D94D5DCF1}"/>
              </a:ext>
            </a:extLst>
          </p:cNvPr>
          <p:cNvGrpSpPr/>
          <p:nvPr/>
        </p:nvGrpSpPr>
        <p:grpSpPr>
          <a:xfrm>
            <a:off x="8280400" y="3588790"/>
            <a:ext cx="3138830" cy="2354123"/>
            <a:chOff x="8280400" y="3588790"/>
            <a:chExt cx="3138830" cy="235412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CDBA0C6-3F84-9D3A-4342-0F973AED7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80400" y="3588790"/>
              <a:ext cx="3138830" cy="235412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D14A0FA-7C09-B7D8-C226-85DAF98F0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36096" y="3935924"/>
              <a:ext cx="774038" cy="23686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991E1E9-D24A-D4EF-7624-421AD343B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86037" t="-14341"/>
            <a:stretch/>
          </p:blipFill>
          <p:spPr>
            <a:xfrm>
              <a:off x="9042400" y="3935924"/>
              <a:ext cx="294343" cy="270832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6474F01-2026-1CD9-2460-574B1F8D8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47" y="823559"/>
            <a:ext cx="10569357" cy="1039280"/>
          </a:xfrm>
        </p:spPr>
        <p:txBody>
          <a:bodyPr>
            <a:noAutofit/>
          </a:bodyPr>
          <a:lstStyle/>
          <a:p>
            <a:r>
              <a:rPr lang="en-US" sz="4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Tickets </a:t>
            </a:r>
            <a:r>
              <a:rPr lang="en-US" sz="3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– Tickets Due</a:t>
            </a:r>
            <a:endParaRPr lang="en-US" sz="3000" b="1" cap="none" dirty="0">
              <a:solidFill>
                <a:srgbClr val="5292AE"/>
              </a:solidFill>
              <a:latin typeface="Corbel" panose="020B0503020204020204" pitchFamily="34" charset="0"/>
              <a:cs typeface="Cordia New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4741DF-FEF7-BF86-A238-DA38FD4FCB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274" y="6080263"/>
            <a:ext cx="8973802" cy="6763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2B8725-F28A-002E-C2A4-C420FAF8A16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414" t="24716" r="76101" b="63534"/>
          <a:stretch/>
        </p:blipFill>
        <p:spPr>
          <a:xfrm>
            <a:off x="7404406" y="1045706"/>
            <a:ext cx="1333194" cy="3005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9CDB3C-B313-6443-4AEA-18E7A2D1595E}"/>
              </a:ext>
            </a:extLst>
          </p:cNvPr>
          <p:cNvSpPr txBox="1"/>
          <p:nvPr/>
        </p:nvSpPr>
        <p:spPr>
          <a:xfrm>
            <a:off x="955876" y="5372377"/>
            <a:ext cx="238422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 Light" panose="020B0303020204020204" pitchFamily="34" charset="0"/>
                <a:cs typeface="Cordia New"/>
              </a:rPr>
              <a:t>Hover to show frequencies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5E1B727-F529-3323-B684-68161F1579E5}"/>
              </a:ext>
            </a:extLst>
          </p:cNvPr>
          <p:cNvCxnSpPr>
            <a:cxnSpLocks/>
          </p:cNvCxnSpPr>
          <p:nvPr/>
        </p:nvCxnSpPr>
        <p:spPr>
          <a:xfrm flipV="1">
            <a:off x="1828800" y="4470400"/>
            <a:ext cx="1130300" cy="962660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1EA9B2B-5AA3-55A1-C45A-74A763E4E59B}"/>
              </a:ext>
            </a:extLst>
          </p:cNvPr>
          <p:cNvCxnSpPr>
            <a:cxnSpLocks/>
          </p:cNvCxnSpPr>
          <p:nvPr/>
        </p:nvCxnSpPr>
        <p:spPr>
          <a:xfrm>
            <a:off x="8458200" y="2082410"/>
            <a:ext cx="279400" cy="1575190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6CC4BFDC-0F30-0C8F-0108-791D152ACE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9591" y="1309933"/>
            <a:ext cx="979639" cy="19592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1DA7FE1-4A91-1D8C-D177-BDE018D6C479}"/>
              </a:ext>
            </a:extLst>
          </p:cNvPr>
          <p:cNvCxnSpPr>
            <a:cxnSpLocks/>
          </p:cNvCxnSpPr>
          <p:nvPr/>
        </p:nvCxnSpPr>
        <p:spPr>
          <a:xfrm flipV="1">
            <a:off x="9743288" y="2285891"/>
            <a:ext cx="882379" cy="2684662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83D06D9-BB57-048D-D3C1-944883FF1A4C}"/>
              </a:ext>
            </a:extLst>
          </p:cNvPr>
          <p:cNvSpPr txBox="1"/>
          <p:nvPr/>
        </p:nvSpPr>
        <p:spPr>
          <a:xfrm>
            <a:off x="3019245" y="5596270"/>
            <a:ext cx="646726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i="1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Use to see frequencies of Tickets within a set period</a:t>
            </a:r>
          </a:p>
        </p:txBody>
      </p:sp>
      <p:sp>
        <p:nvSpPr>
          <p:cNvPr id="20" name="Rectangle 19">
            <a:hlinkClick r:id="rId9" action="ppaction://hlinksldjump"/>
            <a:extLst>
              <a:ext uri="{FF2B5EF4-FFF2-40B4-BE49-F238E27FC236}">
                <a16:creationId xmlns:a16="http://schemas.microsoft.com/office/drawing/2014/main" id="{5ACEA1B5-6126-B3B2-A7B0-89B4F9C9A248}"/>
              </a:ext>
            </a:extLst>
          </p:cNvPr>
          <p:cNvSpPr/>
          <p:nvPr/>
        </p:nvSpPr>
        <p:spPr>
          <a:xfrm>
            <a:off x="85725" y="85725"/>
            <a:ext cx="11991975" cy="666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15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9DB29-7B1B-CCC1-4BC6-05624746F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2F5CAE5-821D-2271-26C5-9CDBD81DB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947" y="1722075"/>
            <a:ext cx="8116433" cy="321037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0A59444-BBDE-08A4-74E2-873DC9456CFE}"/>
              </a:ext>
            </a:extLst>
          </p:cNvPr>
          <p:cNvGrpSpPr/>
          <p:nvPr/>
        </p:nvGrpSpPr>
        <p:grpSpPr>
          <a:xfrm>
            <a:off x="8280400" y="3588790"/>
            <a:ext cx="3138830" cy="2354123"/>
            <a:chOff x="8280400" y="3588790"/>
            <a:chExt cx="3138830" cy="235412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CD31CCD-4226-5845-4A17-AD16411B5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80400" y="3588790"/>
              <a:ext cx="3138830" cy="235412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8149727-4D33-F925-08B9-2BAEC2367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15325" y="3935891"/>
              <a:ext cx="1600200" cy="20063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6A36B4A-DCE8-4071-B6E9-571D3FB46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47" y="823559"/>
            <a:ext cx="10569357" cy="1039280"/>
          </a:xfrm>
        </p:spPr>
        <p:txBody>
          <a:bodyPr>
            <a:noAutofit/>
          </a:bodyPr>
          <a:lstStyle/>
          <a:p>
            <a:r>
              <a:rPr lang="en-US" sz="4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Tickets </a:t>
            </a:r>
            <a:r>
              <a:rPr lang="en-US" sz="3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– Tickets Due by Date</a:t>
            </a:r>
            <a:endParaRPr lang="en-US" sz="3000" b="1" cap="none" dirty="0">
              <a:solidFill>
                <a:srgbClr val="5292AE"/>
              </a:solidFill>
              <a:latin typeface="Corbel" panose="020B0503020204020204" pitchFamily="34" charset="0"/>
              <a:cs typeface="Cordia New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7814E42-E53C-4CCB-9D41-88CFE186B2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274" y="6080263"/>
            <a:ext cx="8973802" cy="6763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018616-EC22-3FD0-CEBE-FF89F57EF80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147" t="36914" r="65229" b="51336"/>
          <a:stretch/>
        </p:blipFill>
        <p:spPr>
          <a:xfrm>
            <a:off x="7404406" y="1045706"/>
            <a:ext cx="1993594" cy="3005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E822BC-ACC0-24C3-7EBC-EAEF54A2EBBA}"/>
              </a:ext>
            </a:extLst>
          </p:cNvPr>
          <p:cNvSpPr txBox="1"/>
          <p:nvPr/>
        </p:nvSpPr>
        <p:spPr>
          <a:xfrm>
            <a:off x="968576" y="5233521"/>
            <a:ext cx="238422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 Light" panose="020B0303020204020204" pitchFamily="34" charset="0"/>
                <a:cs typeface="Cordia New"/>
              </a:rPr>
              <a:t>Hover to show frequencies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7041BC0-05FE-1114-231D-2791B58D27CA}"/>
              </a:ext>
            </a:extLst>
          </p:cNvPr>
          <p:cNvCxnSpPr>
            <a:cxnSpLocks/>
          </p:cNvCxnSpPr>
          <p:nvPr/>
        </p:nvCxnSpPr>
        <p:spPr>
          <a:xfrm flipV="1">
            <a:off x="1704975" y="4241800"/>
            <a:ext cx="174625" cy="991721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44A3262-685A-FAF5-D074-CC302C59D3D7}"/>
              </a:ext>
            </a:extLst>
          </p:cNvPr>
          <p:cNvCxnSpPr>
            <a:cxnSpLocks/>
          </p:cNvCxnSpPr>
          <p:nvPr/>
        </p:nvCxnSpPr>
        <p:spPr>
          <a:xfrm>
            <a:off x="8458200" y="2082410"/>
            <a:ext cx="279400" cy="1575190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88DC5CD6-0086-0040-6D96-59D4FB0948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9591" y="1309933"/>
            <a:ext cx="979639" cy="1959277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3F6E6E-D1EF-F606-B479-ECAAFD3F41BE}"/>
              </a:ext>
            </a:extLst>
          </p:cNvPr>
          <p:cNvCxnSpPr>
            <a:cxnSpLocks/>
          </p:cNvCxnSpPr>
          <p:nvPr/>
        </p:nvCxnSpPr>
        <p:spPr>
          <a:xfrm flipV="1">
            <a:off x="9743288" y="2285891"/>
            <a:ext cx="882379" cy="2684662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38137D9-2442-DEF4-EC9C-89DCF1C42C2B}"/>
              </a:ext>
            </a:extLst>
          </p:cNvPr>
          <p:cNvSpPr txBox="1"/>
          <p:nvPr/>
        </p:nvSpPr>
        <p:spPr>
          <a:xfrm>
            <a:off x="3019245" y="5596270"/>
            <a:ext cx="646726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i="1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Use to see trends in Tickets due over a set period</a:t>
            </a:r>
          </a:p>
        </p:txBody>
      </p:sp>
      <p:sp>
        <p:nvSpPr>
          <p:cNvPr id="18" name="Rectangle 17">
            <a:hlinkClick r:id="rId9" action="ppaction://hlinksldjump"/>
            <a:extLst>
              <a:ext uri="{FF2B5EF4-FFF2-40B4-BE49-F238E27FC236}">
                <a16:creationId xmlns:a16="http://schemas.microsoft.com/office/drawing/2014/main" id="{536C9823-E55E-875A-E3C9-D3B463351C7B}"/>
              </a:ext>
            </a:extLst>
          </p:cNvPr>
          <p:cNvSpPr/>
          <p:nvPr/>
        </p:nvSpPr>
        <p:spPr>
          <a:xfrm>
            <a:off x="85725" y="85725"/>
            <a:ext cx="11991975" cy="666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6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CF435-0C0F-C97F-B648-C77627FE8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20A74-B25D-CBB2-B26B-F5F1A50D9E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47" y="823559"/>
            <a:ext cx="10569357" cy="1039280"/>
          </a:xfrm>
        </p:spPr>
        <p:txBody>
          <a:bodyPr>
            <a:noAutofit/>
          </a:bodyPr>
          <a:lstStyle/>
          <a:p>
            <a:r>
              <a:rPr lang="en-US" sz="4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Tickets </a:t>
            </a:r>
            <a:r>
              <a:rPr lang="en-US" sz="3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– Tickets Due by Team</a:t>
            </a:r>
            <a:endParaRPr lang="en-US" sz="3000" b="1" cap="none" dirty="0">
              <a:solidFill>
                <a:srgbClr val="5292AE"/>
              </a:solidFill>
              <a:latin typeface="Corbel" panose="020B0503020204020204" pitchFamily="34" charset="0"/>
              <a:cs typeface="Cordia New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C13B7C8-9F62-7871-207B-CC823B4CB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74" y="6080263"/>
            <a:ext cx="8973802" cy="6763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C5E320-CF75-A1ED-5637-1550209141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30" t="49178" r="64546" b="39072"/>
          <a:stretch/>
        </p:blipFill>
        <p:spPr>
          <a:xfrm>
            <a:off x="7404406" y="1045706"/>
            <a:ext cx="1993594" cy="3005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3F2CD4-0654-656B-897F-8AE5A788FDD7}"/>
              </a:ext>
            </a:extLst>
          </p:cNvPr>
          <p:cNvSpPr txBox="1"/>
          <p:nvPr/>
        </p:nvSpPr>
        <p:spPr>
          <a:xfrm>
            <a:off x="2800636" y="3013501"/>
            <a:ext cx="658997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 Light" panose="020B0303020204020204" pitchFamily="34" charset="0"/>
                <a:cs typeface="Cordia New"/>
              </a:rPr>
              <a:t>NOT  AVAILABLE</a:t>
            </a:r>
          </a:p>
        </p:txBody>
      </p:sp>
      <p:sp>
        <p:nvSpPr>
          <p:cNvPr id="5" name="Rectangle 4">
            <a:hlinkClick r:id="rId5" action="ppaction://hlinksldjump"/>
            <a:extLst>
              <a:ext uri="{FF2B5EF4-FFF2-40B4-BE49-F238E27FC236}">
                <a16:creationId xmlns:a16="http://schemas.microsoft.com/office/drawing/2014/main" id="{E46BB249-F087-8863-9578-CACABF6275B2}"/>
              </a:ext>
            </a:extLst>
          </p:cNvPr>
          <p:cNvSpPr/>
          <p:nvPr/>
        </p:nvSpPr>
        <p:spPr>
          <a:xfrm>
            <a:off x="85725" y="85725"/>
            <a:ext cx="11991975" cy="666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69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AFD60-E002-5911-C289-5D12822CE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CBBE5E-AF74-D7FB-9F56-91E74315F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947" y="1722075"/>
            <a:ext cx="8125959" cy="3238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CDAFE-C360-39FB-3254-C434EB025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47" y="823559"/>
            <a:ext cx="10569357" cy="1039280"/>
          </a:xfrm>
        </p:spPr>
        <p:txBody>
          <a:bodyPr>
            <a:noAutofit/>
          </a:bodyPr>
          <a:lstStyle/>
          <a:p>
            <a:r>
              <a:rPr lang="en-US" sz="4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Tickets </a:t>
            </a:r>
            <a:r>
              <a:rPr lang="en-US" sz="3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– Tickets Open by Date</a:t>
            </a:r>
            <a:endParaRPr lang="en-US" sz="3000" b="1" cap="none" dirty="0">
              <a:solidFill>
                <a:srgbClr val="5292AE"/>
              </a:solidFill>
              <a:latin typeface="Corbel" panose="020B0503020204020204" pitchFamily="34" charset="0"/>
              <a:cs typeface="Cordia New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A75A5C1-C814-89EA-1F67-D76B5EB861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274" y="6080263"/>
            <a:ext cx="8973802" cy="6763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0F1D30-052E-4532-59FB-B87EA635406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90" t="62189" r="64586" b="26061"/>
          <a:stretch/>
        </p:blipFill>
        <p:spPr>
          <a:xfrm>
            <a:off x="7404406" y="1045706"/>
            <a:ext cx="1993594" cy="3005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CE9F2D-EA26-5EF3-7163-F8197B23741A}"/>
              </a:ext>
            </a:extLst>
          </p:cNvPr>
          <p:cNvSpPr txBox="1"/>
          <p:nvPr/>
        </p:nvSpPr>
        <p:spPr>
          <a:xfrm>
            <a:off x="968576" y="5233521"/>
            <a:ext cx="238422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 Light" panose="020B0303020204020204" pitchFamily="34" charset="0"/>
                <a:cs typeface="Cordia New"/>
              </a:rPr>
              <a:t>Hover to show frequencies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9E9FB07-E01A-CD38-C3F5-E836946F723D}"/>
              </a:ext>
            </a:extLst>
          </p:cNvPr>
          <p:cNvCxnSpPr>
            <a:cxnSpLocks/>
          </p:cNvCxnSpPr>
          <p:nvPr/>
        </p:nvCxnSpPr>
        <p:spPr>
          <a:xfrm flipV="1">
            <a:off x="1704975" y="4136528"/>
            <a:ext cx="70485" cy="1096993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4C83318-4CCD-41AA-EC1C-D89A3C95D93A}"/>
              </a:ext>
            </a:extLst>
          </p:cNvPr>
          <p:cNvCxnSpPr>
            <a:cxnSpLocks/>
          </p:cNvCxnSpPr>
          <p:nvPr/>
        </p:nvCxnSpPr>
        <p:spPr>
          <a:xfrm>
            <a:off x="8458200" y="2082410"/>
            <a:ext cx="279400" cy="1575190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F93A232B-A816-5EEE-D348-2367B6BCE3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9591" y="1309933"/>
            <a:ext cx="979639" cy="1959277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7B39CD1-84AB-3BBB-DC2B-D8F691E8E0AF}"/>
              </a:ext>
            </a:extLst>
          </p:cNvPr>
          <p:cNvCxnSpPr>
            <a:cxnSpLocks/>
          </p:cNvCxnSpPr>
          <p:nvPr/>
        </p:nvCxnSpPr>
        <p:spPr>
          <a:xfrm flipV="1">
            <a:off x="9743288" y="2285891"/>
            <a:ext cx="882379" cy="2684662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3413C8B-18E2-1681-7BFB-461FB02F2117}"/>
              </a:ext>
            </a:extLst>
          </p:cNvPr>
          <p:cNvGrpSpPr/>
          <p:nvPr/>
        </p:nvGrpSpPr>
        <p:grpSpPr>
          <a:xfrm>
            <a:off x="8280400" y="3588790"/>
            <a:ext cx="3138830" cy="2354123"/>
            <a:chOff x="8280400" y="3588790"/>
            <a:chExt cx="3138830" cy="235412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7799038-40C4-9F84-E0D2-8AE7D008C172}"/>
                </a:ext>
              </a:extLst>
            </p:cNvPr>
            <p:cNvGrpSpPr/>
            <p:nvPr/>
          </p:nvGrpSpPr>
          <p:grpSpPr>
            <a:xfrm>
              <a:off x="8280400" y="3588790"/>
              <a:ext cx="3138830" cy="2354123"/>
              <a:chOff x="8280400" y="3588790"/>
              <a:chExt cx="3138830" cy="2354123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1EF831EE-C91D-4A86-3235-F141D89BB4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80400" y="3588790"/>
                <a:ext cx="3138830" cy="2354123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FFABDEA-EBB8-6BE6-AECE-09B9E67760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15325" y="3935891"/>
                <a:ext cx="1600200" cy="200637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C543756-24D4-5D5B-CE3C-C5E3B5A07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86750" y="3935891"/>
              <a:ext cx="1600200" cy="227825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9C3838E-6EB0-4B34-34BC-928007ED67D2}"/>
              </a:ext>
            </a:extLst>
          </p:cNvPr>
          <p:cNvSpPr txBox="1"/>
          <p:nvPr/>
        </p:nvSpPr>
        <p:spPr>
          <a:xfrm>
            <a:off x="2762070" y="5596270"/>
            <a:ext cx="646726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i="1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Use to see trends in Tickets open over a set period</a:t>
            </a:r>
          </a:p>
        </p:txBody>
      </p:sp>
      <p:sp>
        <p:nvSpPr>
          <p:cNvPr id="18" name="Rectangle 17">
            <a:hlinkClick r:id="rId10" action="ppaction://hlinksldjump"/>
            <a:extLst>
              <a:ext uri="{FF2B5EF4-FFF2-40B4-BE49-F238E27FC236}">
                <a16:creationId xmlns:a16="http://schemas.microsoft.com/office/drawing/2014/main" id="{64686DF3-057B-C4C7-8CAA-C2A7D22E04E9}"/>
              </a:ext>
            </a:extLst>
          </p:cNvPr>
          <p:cNvSpPr/>
          <p:nvPr/>
        </p:nvSpPr>
        <p:spPr>
          <a:xfrm>
            <a:off x="85725" y="85725"/>
            <a:ext cx="11991975" cy="666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51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F58D8-8684-520C-0280-C63AA2FEB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CBF51-64E6-16B1-E38D-6E67CCF360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47" y="823559"/>
            <a:ext cx="10569357" cy="1039280"/>
          </a:xfrm>
        </p:spPr>
        <p:txBody>
          <a:bodyPr>
            <a:noAutofit/>
          </a:bodyPr>
          <a:lstStyle/>
          <a:p>
            <a:r>
              <a:rPr lang="en-US" sz="4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Tickets </a:t>
            </a:r>
            <a:r>
              <a:rPr lang="en-US" sz="3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– Tickets Overdue by Date</a:t>
            </a:r>
            <a:endParaRPr lang="en-US" sz="3000" b="1" cap="none" dirty="0">
              <a:solidFill>
                <a:srgbClr val="5292AE"/>
              </a:solidFill>
              <a:latin typeface="Corbel" panose="020B0503020204020204" pitchFamily="34" charset="0"/>
              <a:cs typeface="Cordia New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D57B639-9DDF-E72D-EFF4-63A9C353A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74" y="6080263"/>
            <a:ext cx="8973802" cy="6763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C5A1B7-1C04-9C89-A12B-9890758A35B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49" t="74360" r="59983" b="13890"/>
          <a:stretch/>
        </p:blipFill>
        <p:spPr>
          <a:xfrm>
            <a:off x="7404406" y="1045706"/>
            <a:ext cx="2292670" cy="3005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1880C3-A046-30C9-2C10-EC8DFD72D2C4}"/>
              </a:ext>
            </a:extLst>
          </p:cNvPr>
          <p:cNvSpPr txBox="1"/>
          <p:nvPr/>
        </p:nvSpPr>
        <p:spPr>
          <a:xfrm>
            <a:off x="2800636" y="3013501"/>
            <a:ext cx="658997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 Light" panose="020B0303020204020204" pitchFamily="34" charset="0"/>
                <a:cs typeface="Cordia New"/>
              </a:rPr>
              <a:t>NOT  AVAILABLE</a:t>
            </a:r>
          </a:p>
        </p:txBody>
      </p:sp>
      <p:sp>
        <p:nvSpPr>
          <p:cNvPr id="4" name="Rectangle 3">
            <a:hlinkClick r:id="rId5" action="ppaction://hlinksldjump"/>
            <a:extLst>
              <a:ext uri="{FF2B5EF4-FFF2-40B4-BE49-F238E27FC236}">
                <a16:creationId xmlns:a16="http://schemas.microsoft.com/office/drawing/2014/main" id="{4EA8F688-4E37-F923-4F2F-7E6F805BFF31}"/>
              </a:ext>
            </a:extLst>
          </p:cNvPr>
          <p:cNvSpPr/>
          <p:nvPr/>
        </p:nvSpPr>
        <p:spPr>
          <a:xfrm>
            <a:off x="85725" y="85725"/>
            <a:ext cx="11991975" cy="666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37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992CD-872C-680D-45BC-3A5937763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39C7-1FC9-B16B-E528-D4ECE8CEE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47" y="823559"/>
            <a:ext cx="10569357" cy="1039280"/>
          </a:xfrm>
        </p:spPr>
        <p:txBody>
          <a:bodyPr>
            <a:noAutofit/>
          </a:bodyPr>
          <a:lstStyle/>
          <a:p>
            <a:r>
              <a:rPr lang="en-US" sz="4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Tickets </a:t>
            </a:r>
            <a:r>
              <a:rPr lang="en-US" sz="3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– Tickets Required by Date</a:t>
            </a:r>
            <a:endParaRPr lang="en-US" sz="3000" b="1" cap="none" dirty="0">
              <a:solidFill>
                <a:srgbClr val="5292AE"/>
              </a:solidFill>
              <a:latin typeface="Corbel" panose="020B0503020204020204" pitchFamily="34" charset="0"/>
              <a:cs typeface="Cordia New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6C617D5-59E5-D7A2-CF81-CA5745E8A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74" y="6080263"/>
            <a:ext cx="8973802" cy="6763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0AB41F-D1BC-E1C2-421B-3E480FCD1D6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56" t="86914" r="59876" b="1336"/>
          <a:stretch/>
        </p:blipFill>
        <p:spPr>
          <a:xfrm>
            <a:off x="7404406" y="1045706"/>
            <a:ext cx="2292670" cy="3005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8263C5-8778-270E-EB53-2AE3404E9ABD}"/>
              </a:ext>
            </a:extLst>
          </p:cNvPr>
          <p:cNvSpPr txBox="1"/>
          <p:nvPr/>
        </p:nvSpPr>
        <p:spPr>
          <a:xfrm>
            <a:off x="2800636" y="3013501"/>
            <a:ext cx="658997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 Light" panose="020B0303020204020204" pitchFamily="34" charset="0"/>
                <a:cs typeface="Cordia New"/>
              </a:rPr>
              <a:t>NOT  AVAILABLE</a:t>
            </a:r>
          </a:p>
        </p:txBody>
      </p:sp>
      <p:sp>
        <p:nvSpPr>
          <p:cNvPr id="4" name="Rectangle 3">
            <a:hlinkClick r:id="rId5" action="ppaction://hlinksldjump"/>
            <a:extLst>
              <a:ext uri="{FF2B5EF4-FFF2-40B4-BE49-F238E27FC236}">
                <a16:creationId xmlns:a16="http://schemas.microsoft.com/office/drawing/2014/main" id="{8E8E0008-397B-A190-1D7D-DE82F172B2C3}"/>
              </a:ext>
            </a:extLst>
          </p:cNvPr>
          <p:cNvSpPr/>
          <p:nvPr/>
        </p:nvSpPr>
        <p:spPr>
          <a:xfrm>
            <a:off x="85725" y="85725"/>
            <a:ext cx="11991975" cy="666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22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D62BD-483F-8B9C-21BE-A7AA86B35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F6563A49-B4AD-4CD2-CCE8-B3A9CE92AE5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43941999"/>
                  </p:ext>
                </p:extLst>
              </p:nvPr>
            </p:nvGraphicFramePr>
            <p:xfrm>
              <a:off x="1837289" y="2571750"/>
              <a:ext cx="3048000" cy="1714500"/>
            </p:xfrm>
            <a:graphic>
              <a:graphicData uri="http://schemas.microsoft.com/office/powerpoint/2016/slidezoom">
                <pslz:sldZm>
                  <pslz:sldZmObj sldId="339" cId="1983637294">
                    <pslz:zmPr id="{622546A1-67DA-4762-AC18-49EEE25B2698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extLst>
                  <a:ext uri="{FF2B5EF4-FFF2-40B4-BE49-F238E27FC236}">
                    <a16:creationId xmlns:a16="http://schemas.microsoft.com/office/drawing/2014/main" id="{F6563A49-B4AD-4CD2-CCE8-B3A9CE92AE5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37289" y="257175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Slide Zoom 5">
                <a:extLst>
                  <a:ext uri="{FF2B5EF4-FFF2-40B4-BE49-F238E27FC236}">
                    <a16:creationId xmlns:a16="http://schemas.microsoft.com/office/drawing/2014/main" id="{6047C782-816B-3430-BDF3-3ECEDB33326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54764588"/>
                  </p:ext>
                </p:extLst>
              </p:nvPr>
            </p:nvGraphicFramePr>
            <p:xfrm>
              <a:off x="6578600" y="2571750"/>
              <a:ext cx="3048000" cy="1714500"/>
            </p:xfrm>
            <a:graphic>
              <a:graphicData uri="http://schemas.microsoft.com/office/powerpoint/2016/slidezoom">
                <pslz:sldZm>
                  <pslz:sldZmObj sldId="337" cId="3440259001">
                    <pslz:zmPr id="{D21B0BF6-FD55-45CE-A46F-7E62CC933C52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Slide Zoom 5">
                <a:extLst>
                  <a:ext uri="{FF2B5EF4-FFF2-40B4-BE49-F238E27FC236}">
                    <a16:creationId xmlns:a16="http://schemas.microsoft.com/office/drawing/2014/main" id="{6047C782-816B-3430-BDF3-3ECEDB33326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78600" y="257175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CEDDC5BF-6A9F-6D16-78FE-7E2CA8C5F6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47" y="823559"/>
            <a:ext cx="10569357" cy="1039280"/>
          </a:xfrm>
        </p:spPr>
        <p:txBody>
          <a:bodyPr>
            <a:noAutofit/>
          </a:bodyPr>
          <a:lstStyle/>
          <a:p>
            <a:r>
              <a:rPr lang="en-US" sz="4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Library gauges</a:t>
            </a:r>
            <a:endParaRPr lang="en-US" sz="3000" cap="none" dirty="0">
              <a:solidFill>
                <a:srgbClr val="5292AE"/>
              </a:solidFill>
              <a:latin typeface="Corbel" panose="020B0503020204020204" pitchFamily="34" charset="0"/>
              <a:cs typeface="Cordia New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1A919A5-3EDC-A2CA-0BF3-41B56281EE65}"/>
              </a:ext>
            </a:extLst>
          </p:cNvPr>
          <p:cNvSpPr txBox="1"/>
          <p:nvPr/>
        </p:nvSpPr>
        <p:spPr>
          <a:xfrm>
            <a:off x="9626600" y="5658340"/>
            <a:ext cx="175370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 Light" panose="020B0303020204020204" pitchFamily="34" charset="0"/>
                <a:cs typeface="Cordia New"/>
                <a:hlinkClick r:id="rId7" action="ppaction://hlinksldjump"/>
              </a:rPr>
              <a:t>Return to Menu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Corbel Light" panose="020B0303020204020204" pitchFamily="34" charset="0"/>
              <a:cs typeface="Cordia New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3105361-CD3D-74D9-4F8B-4E454337365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676" t="54613" r="58393" b="39918"/>
          <a:stretch/>
        </p:blipFill>
        <p:spPr>
          <a:xfrm>
            <a:off x="2043320" y="2265895"/>
            <a:ext cx="2635939" cy="3513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F11BA72D-F994-6A21-DDF9-D20ACFF2A94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549" t="59699" r="55661" b="34832"/>
          <a:stretch/>
        </p:blipFill>
        <p:spPr>
          <a:xfrm>
            <a:off x="6685256" y="2265895"/>
            <a:ext cx="2834689" cy="3513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A0C1F8-A9A1-85EE-5DFC-505A4746A971}"/>
              </a:ext>
            </a:extLst>
          </p:cNvPr>
          <p:cNvSpPr txBox="1"/>
          <p:nvPr/>
        </p:nvSpPr>
        <p:spPr>
          <a:xfrm>
            <a:off x="6422823" y="999741"/>
            <a:ext cx="424517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Click on images below to zoom in / out</a:t>
            </a:r>
            <a:endParaRPr lang="en-US" sz="2400" b="1" dirty="0">
              <a:solidFill>
                <a:srgbClr val="5292AE"/>
              </a:solidFill>
              <a:latin typeface="Corbel Light" panose="020B0303020204020204" pitchFamily="34" charset="0"/>
              <a:cs typeface="Cordia New"/>
            </a:endParaRPr>
          </a:p>
        </p:txBody>
      </p:sp>
      <p:sp>
        <p:nvSpPr>
          <p:cNvPr id="3" name="TextBox 2">
            <a:hlinkClick r:id="rId9" action="ppaction://hlinksldjump"/>
            <a:extLst>
              <a:ext uri="{FF2B5EF4-FFF2-40B4-BE49-F238E27FC236}">
                <a16:creationId xmlns:a16="http://schemas.microsoft.com/office/drawing/2014/main" id="{FF8C8D99-51E0-3F85-51B9-15F451B34A8B}"/>
              </a:ext>
            </a:extLst>
          </p:cNvPr>
          <p:cNvSpPr txBox="1"/>
          <p:nvPr/>
        </p:nvSpPr>
        <p:spPr>
          <a:xfrm>
            <a:off x="1960673" y="3819375"/>
            <a:ext cx="2801232" cy="43088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i="1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Use to see at-a-glance frequencies of library document sources</a:t>
            </a:r>
          </a:p>
        </p:txBody>
      </p:sp>
      <p:sp>
        <p:nvSpPr>
          <p:cNvPr id="4" name="TextBox 3">
            <a:hlinkClick r:id="rId10" action="ppaction://hlinksldjump"/>
            <a:extLst>
              <a:ext uri="{FF2B5EF4-FFF2-40B4-BE49-F238E27FC236}">
                <a16:creationId xmlns:a16="http://schemas.microsoft.com/office/drawing/2014/main" id="{1B181E42-71BE-3390-2F44-F826D65DB57B}"/>
              </a:ext>
            </a:extLst>
          </p:cNvPr>
          <p:cNvSpPr txBox="1"/>
          <p:nvPr/>
        </p:nvSpPr>
        <p:spPr>
          <a:xfrm>
            <a:off x="6701984" y="3819375"/>
            <a:ext cx="2801232" cy="43088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i="1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Use to see at-a-glance frequencies of library downloads</a:t>
            </a:r>
          </a:p>
        </p:txBody>
      </p:sp>
    </p:spTree>
    <p:extLst>
      <p:ext uri="{BB962C8B-B14F-4D97-AF65-F5344CB8AC3E}">
        <p14:creationId xmlns:p14="http://schemas.microsoft.com/office/powerpoint/2010/main" val="22725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F7FE5-FEB9-CB7F-7417-F988D0FDF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0" name="Slide Zoom 29">
                <a:extLst>
                  <a:ext uri="{FF2B5EF4-FFF2-40B4-BE49-F238E27FC236}">
                    <a16:creationId xmlns:a16="http://schemas.microsoft.com/office/drawing/2014/main" id="{63581A13-B9AD-19D2-DE1B-881F003DA92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1040569"/>
                  </p:ext>
                </p:extLst>
              </p:nvPr>
            </p:nvGraphicFramePr>
            <p:xfrm>
              <a:off x="9190248" y="4095627"/>
              <a:ext cx="2629820" cy="1479274"/>
            </p:xfrm>
            <a:graphic>
              <a:graphicData uri="http://schemas.microsoft.com/office/powerpoint/2016/slidezoom">
                <pslz:sldZm>
                  <pslz:sldZmObj sldId="347" cId="1075351571">
                    <pslz:zmPr id="{721D551E-A0B2-4D1D-8668-6D810A3A1C69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29820" cy="147927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0" name="Slide Zoom 29">
                <a:extLst>
                  <a:ext uri="{FF2B5EF4-FFF2-40B4-BE49-F238E27FC236}">
                    <a16:creationId xmlns:a16="http://schemas.microsoft.com/office/drawing/2014/main" id="{63581A13-B9AD-19D2-DE1B-881F003DA92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90248" y="4095627"/>
                <a:ext cx="2629820" cy="147927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8" name="Slide Zoom 27">
                <a:extLst>
                  <a:ext uri="{FF2B5EF4-FFF2-40B4-BE49-F238E27FC236}">
                    <a16:creationId xmlns:a16="http://schemas.microsoft.com/office/drawing/2014/main" id="{2140D4A8-E392-646D-D51F-0056DF8E443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92976647"/>
                  </p:ext>
                </p:extLst>
              </p:nvPr>
            </p:nvGraphicFramePr>
            <p:xfrm>
              <a:off x="6254578" y="4098020"/>
              <a:ext cx="2629820" cy="1479274"/>
            </p:xfrm>
            <a:graphic>
              <a:graphicData uri="http://schemas.microsoft.com/office/powerpoint/2016/slidezoom">
                <pslz:sldZm>
                  <pslz:sldZmObj sldId="346" cId="2271892655">
                    <pslz:zmPr id="{69D4B44D-7131-4136-A2DE-2488A8A8F68C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29820" cy="147927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8" name="Slide Zoom 27">
                <a:extLst>
                  <a:ext uri="{FF2B5EF4-FFF2-40B4-BE49-F238E27FC236}">
                    <a16:creationId xmlns:a16="http://schemas.microsoft.com/office/drawing/2014/main" id="{2140D4A8-E392-646D-D51F-0056DF8E443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54578" y="4098020"/>
                <a:ext cx="2629820" cy="147927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6" name="Slide Zoom 25">
                <a:extLst>
                  <a:ext uri="{FF2B5EF4-FFF2-40B4-BE49-F238E27FC236}">
                    <a16:creationId xmlns:a16="http://schemas.microsoft.com/office/drawing/2014/main" id="{E25A4A57-1D68-2B1A-CB64-DBBC777D9D3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37391981"/>
                  </p:ext>
                </p:extLst>
              </p:nvPr>
            </p:nvGraphicFramePr>
            <p:xfrm>
              <a:off x="3301474" y="4098020"/>
              <a:ext cx="2631218" cy="1480060"/>
            </p:xfrm>
            <a:graphic>
              <a:graphicData uri="http://schemas.microsoft.com/office/powerpoint/2016/slidezoom">
                <pslz:sldZm>
                  <pslz:sldZmObj sldId="345" cId="1123561773">
                    <pslz:zmPr id="{6A3A8D7A-13F1-4425-BF17-33C53EA73A2A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31218" cy="148006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6" name="Slide Zoom 25">
                <a:extLst>
                  <a:ext uri="{FF2B5EF4-FFF2-40B4-BE49-F238E27FC236}">
                    <a16:creationId xmlns:a16="http://schemas.microsoft.com/office/drawing/2014/main" id="{E25A4A57-1D68-2B1A-CB64-DBBC777D9D3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01474" y="4098020"/>
                <a:ext cx="2631218" cy="148006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4" name="Slide Zoom 23">
                <a:extLst>
                  <a:ext uri="{FF2B5EF4-FFF2-40B4-BE49-F238E27FC236}">
                    <a16:creationId xmlns:a16="http://schemas.microsoft.com/office/drawing/2014/main" id="{21D2D34A-9363-5CAF-2CF5-138DD5F088B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54029153"/>
                  </p:ext>
                </p:extLst>
              </p:nvPr>
            </p:nvGraphicFramePr>
            <p:xfrm>
              <a:off x="348370" y="4095627"/>
              <a:ext cx="2641602" cy="1485901"/>
            </p:xfrm>
            <a:graphic>
              <a:graphicData uri="http://schemas.microsoft.com/office/powerpoint/2016/slidezoom">
                <pslz:sldZm>
                  <pslz:sldZmObj sldId="344" cId="901676434">
                    <pslz:zmPr id="{0FC70CED-B3A0-4612-B850-44B549E1579B}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41602" cy="148590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4" name="Slide Zoom 23">
                <a:extLst>
                  <a:ext uri="{FF2B5EF4-FFF2-40B4-BE49-F238E27FC236}">
                    <a16:creationId xmlns:a16="http://schemas.microsoft.com/office/drawing/2014/main" id="{21D2D34A-9363-5CAF-2CF5-138DD5F088B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8370" y="4095627"/>
                <a:ext cx="2641602" cy="148590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2" name="Slide Zoom 21">
                <a:extLst>
                  <a:ext uri="{FF2B5EF4-FFF2-40B4-BE49-F238E27FC236}">
                    <a16:creationId xmlns:a16="http://schemas.microsoft.com/office/drawing/2014/main" id="{5D480412-2EEB-DF29-FB89-D000C63EBBB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05091632"/>
                  </p:ext>
                </p:extLst>
              </p:nvPr>
            </p:nvGraphicFramePr>
            <p:xfrm>
              <a:off x="9190248" y="1937526"/>
              <a:ext cx="2635472" cy="1482453"/>
            </p:xfrm>
            <a:graphic>
              <a:graphicData uri="http://schemas.microsoft.com/office/powerpoint/2016/slidezoom">
                <pslz:sldZm>
                  <pslz:sldZmObj sldId="343" cId="3777834011">
                    <pslz:zmPr id="{3A3FB708-61F8-4CB2-9FBD-D29FADD7AF12}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35472" cy="148245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2" name="Slide Zoom 21">
                <a:extLst>
                  <a:ext uri="{FF2B5EF4-FFF2-40B4-BE49-F238E27FC236}">
                    <a16:creationId xmlns:a16="http://schemas.microsoft.com/office/drawing/2014/main" id="{5D480412-2EEB-DF29-FB89-D000C63EBBB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190248" y="1937526"/>
                <a:ext cx="2635472" cy="148245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0" name="Slide Zoom 19">
                <a:extLst>
                  <a:ext uri="{FF2B5EF4-FFF2-40B4-BE49-F238E27FC236}">
                    <a16:creationId xmlns:a16="http://schemas.microsoft.com/office/drawing/2014/main" id="{02B830CD-5C9A-DBBE-8499-1AF64A68CB4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93734648"/>
                  </p:ext>
                </p:extLst>
              </p:nvPr>
            </p:nvGraphicFramePr>
            <p:xfrm>
              <a:off x="6248926" y="1941556"/>
              <a:ext cx="2635472" cy="1482453"/>
            </p:xfrm>
            <a:graphic>
              <a:graphicData uri="http://schemas.microsoft.com/office/powerpoint/2016/slidezoom">
                <pslz:sldZm>
                  <pslz:sldZmObj sldId="342" cId="1511158537">
                    <pslz:zmPr id="{A3D2601A-316D-4AE9-AF7A-60E4D7103052}" transitionDur="1000">
                      <p166:blipFill xmlns:p166="http://schemas.microsoft.com/office/powerpoint/2016/6/main">
                        <a:blip r:embed="rId1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35472" cy="148245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0" name="Slide Zoom 19">
                <a:extLst>
                  <a:ext uri="{FF2B5EF4-FFF2-40B4-BE49-F238E27FC236}">
                    <a16:creationId xmlns:a16="http://schemas.microsoft.com/office/drawing/2014/main" id="{02B830CD-5C9A-DBBE-8499-1AF64A68CB4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248926" y="1941556"/>
                <a:ext cx="2635472" cy="148245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8" name="Slide Zoom 17">
                <a:extLst>
                  <a:ext uri="{FF2B5EF4-FFF2-40B4-BE49-F238E27FC236}">
                    <a16:creationId xmlns:a16="http://schemas.microsoft.com/office/drawing/2014/main" id="{C00DF9EB-87A1-5C34-91E5-9B53DB9DF05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95718790"/>
                  </p:ext>
                </p:extLst>
              </p:nvPr>
            </p:nvGraphicFramePr>
            <p:xfrm>
              <a:off x="3301474" y="1937526"/>
              <a:ext cx="2641602" cy="1485901"/>
            </p:xfrm>
            <a:graphic>
              <a:graphicData uri="http://schemas.microsoft.com/office/powerpoint/2016/slidezoom">
                <pslz:sldZm>
                  <pslz:sldZmObj sldId="341" cId="431955626">
                    <pslz:zmPr id="{AEF0152E-9327-4793-8DF7-177CF17474B7}" transitionDur="1000">
                      <p166:blipFill xmlns:p166="http://schemas.microsoft.com/office/powerpoint/2016/6/main">
                        <a:blip r:embed="rId1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41602" cy="148590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8" name="Slide Zoom 17">
                <a:extLst>
                  <a:ext uri="{FF2B5EF4-FFF2-40B4-BE49-F238E27FC236}">
                    <a16:creationId xmlns:a16="http://schemas.microsoft.com/office/drawing/2014/main" id="{C00DF9EB-87A1-5C34-91E5-9B53DB9DF05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01474" y="1937526"/>
                <a:ext cx="2641602" cy="148590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CD2A6F8-A201-9439-8D4E-0FEE17789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47" y="823559"/>
            <a:ext cx="10569357" cy="1039280"/>
          </a:xfrm>
        </p:spPr>
        <p:txBody>
          <a:bodyPr>
            <a:noAutofit/>
          </a:bodyPr>
          <a:lstStyle/>
          <a:p>
            <a:r>
              <a:rPr lang="en-US" sz="4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Permits gauges</a:t>
            </a:r>
            <a:endParaRPr lang="en-US" sz="3000" cap="none" dirty="0">
              <a:solidFill>
                <a:srgbClr val="5292AE"/>
              </a:solidFill>
              <a:latin typeface="Corbel" panose="020B0503020204020204" pitchFamily="34" charset="0"/>
              <a:cs typeface="Cordia New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5FBB5A2-910C-046A-62F0-6D2F1C796E8E}"/>
              </a:ext>
            </a:extLst>
          </p:cNvPr>
          <p:cNvSpPr txBox="1"/>
          <p:nvPr/>
        </p:nvSpPr>
        <p:spPr>
          <a:xfrm>
            <a:off x="9626600" y="5658340"/>
            <a:ext cx="175370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 Light" panose="020B0303020204020204" pitchFamily="34" charset="0"/>
                <a:cs typeface="Cordia New"/>
                <a:hlinkClick r:id="rId17" action="ppaction://hlinksldjump"/>
              </a:rPr>
              <a:t>Return to Menu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Corbel Light" panose="020B0303020204020204" pitchFamily="34" charset="0"/>
              <a:cs typeface="Cordia New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2" name="Slide Zoom 41">
                <a:extLst>
                  <a:ext uri="{FF2B5EF4-FFF2-40B4-BE49-F238E27FC236}">
                    <a16:creationId xmlns:a16="http://schemas.microsoft.com/office/drawing/2014/main" id="{5950FC35-7B43-A2A5-EFC8-3E2C8440813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07009099"/>
                  </p:ext>
                </p:extLst>
              </p:nvPr>
            </p:nvGraphicFramePr>
            <p:xfrm>
              <a:off x="348370" y="1943099"/>
              <a:ext cx="2641602" cy="1485901"/>
            </p:xfrm>
            <a:graphic>
              <a:graphicData uri="http://schemas.microsoft.com/office/powerpoint/2016/slidezoom">
                <pslz:sldZm>
                  <pslz:sldZmObj sldId="334" cId="2040804161">
                    <pslz:zmPr id="{DD266A19-207E-4DAE-BF69-9641E98F812B}" transitionDur="1000">
                      <p166:blipFill xmlns:p166="http://schemas.microsoft.com/office/powerpoint/2016/6/main">
                        <a:blip r:embed="rId1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41602" cy="148590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2" name="Slide Zoom 41">
                <a:extLst>
                  <a:ext uri="{FF2B5EF4-FFF2-40B4-BE49-F238E27FC236}">
                    <a16:creationId xmlns:a16="http://schemas.microsoft.com/office/drawing/2014/main" id="{5950FC35-7B43-A2A5-EFC8-3E2C8440813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8370" y="1943099"/>
                <a:ext cx="2641602" cy="148590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9B075CAF-116A-5CCD-FEEA-ADB9B5295A10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l="3269" t="69116" r="68623" b="25415"/>
          <a:stretch/>
        </p:blipFill>
        <p:spPr>
          <a:xfrm>
            <a:off x="692514" y="1628019"/>
            <a:ext cx="1953314" cy="3513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861BB869-0EF4-BF6E-5655-01E78A05D948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l="3431" t="74643" r="59559" b="19888"/>
          <a:stretch/>
        </p:blipFill>
        <p:spPr>
          <a:xfrm>
            <a:off x="3336318" y="1633483"/>
            <a:ext cx="2571914" cy="3513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7DDAEE51-46B3-812C-1884-7101BE06A4ED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l="3408" t="79940" r="68214" b="14591"/>
          <a:stretch/>
        </p:blipFill>
        <p:spPr>
          <a:xfrm>
            <a:off x="6598722" y="1634410"/>
            <a:ext cx="1972089" cy="3513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3C5FEF31-8DCD-E372-C8A5-F3D1ABEA0200}"/>
              </a:ext>
            </a:extLst>
          </p:cNvPr>
          <p:cNvSpPr txBox="1"/>
          <p:nvPr/>
        </p:nvSpPr>
        <p:spPr>
          <a:xfrm>
            <a:off x="6422823" y="999741"/>
            <a:ext cx="424517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Click on images below to zoom in / out</a:t>
            </a:r>
            <a:endParaRPr lang="en-US" sz="2400" b="1" dirty="0">
              <a:solidFill>
                <a:srgbClr val="5292AE"/>
              </a:solidFill>
              <a:latin typeface="Corbel Light" panose="020B0303020204020204" pitchFamily="34" charset="0"/>
              <a:cs typeface="Cordia New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A63421-FFC7-5996-5900-926190D60A73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 l="572" t="31654" r="62305" b="59607"/>
          <a:stretch/>
        </p:blipFill>
        <p:spPr>
          <a:xfrm>
            <a:off x="9430800" y="1628019"/>
            <a:ext cx="2176976" cy="3119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AA7E57-CBE7-5A6B-B9B5-708312C19D19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 l="1354" t="40326" r="55143" b="50935"/>
          <a:stretch/>
        </p:blipFill>
        <p:spPr>
          <a:xfrm>
            <a:off x="394522" y="3802580"/>
            <a:ext cx="2551099" cy="3119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2864A4-E8B3-7FEB-F671-69931C33A7A3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 l="1110" t="49811" r="57194" b="41450"/>
          <a:stretch/>
        </p:blipFill>
        <p:spPr>
          <a:xfrm>
            <a:off x="3399707" y="3808687"/>
            <a:ext cx="2445136" cy="3119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C24976-BEC9-C842-2CE1-1DA86F3359CC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 l="867" t="58617" r="72274" b="32644"/>
          <a:stretch/>
        </p:blipFill>
        <p:spPr>
          <a:xfrm>
            <a:off x="6784787" y="3802580"/>
            <a:ext cx="1575054" cy="3119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4D9630-C726-ADF2-C983-C70A4F80979D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 l="881" t="68182" r="63967" b="23079"/>
          <a:stretch/>
        </p:blipFill>
        <p:spPr>
          <a:xfrm>
            <a:off x="9488594" y="3802580"/>
            <a:ext cx="2061388" cy="3119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780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8F21B-9B70-DBF1-E612-C91D0EB15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Slide Zoom 8">
                <a:extLst>
                  <a:ext uri="{FF2B5EF4-FFF2-40B4-BE49-F238E27FC236}">
                    <a16:creationId xmlns:a16="http://schemas.microsoft.com/office/drawing/2014/main" id="{E5812C22-0917-DAE2-7436-819D109D78C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08463684"/>
                  </p:ext>
                </p:extLst>
              </p:nvPr>
            </p:nvGraphicFramePr>
            <p:xfrm>
              <a:off x="6578600" y="2617264"/>
              <a:ext cx="3048000" cy="1714500"/>
            </p:xfrm>
            <a:graphic>
              <a:graphicData uri="http://schemas.microsoft.com/office/powerpoint/2016/slidezoom">
                <pslz:sldZm>
                  <pslz:sldZmObj sldId="351" cId="1440234149">
                    <pslz:zmPr id="{089ABE3B-3A7A-4F36-960A-D5F84F0542BA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Slide Zoom 8">
                <a:extLst>
                  <a:ext uri="{FF2B5EF4-FFF2-40B4-BE49-F238E27FC236}">
                    <a16:creationId xmlns:a16="http://schemas.microsoft.com/office/drawing/2014/main" id="{E5812C22-0917-DAE2-7436-819D109D78C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78600" y="2617264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A5C603E0-CC91-93E5-DB82-B3155F7A224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36736237"/>
                  </p:ext>
                </p:extLst>
              </p:nvPr>
            </p:nvGraphicFramePr>
            <p:xfrm>
              <a:off x="1837289" y="2571750"/>
              <a:ext cx="3048000" cy="1714500"/>
            </p:xfrm>
            <a:graphic>
              <a:graphicData uri="http://schemas.microsoft.com/office/powerpoint/2016/slidezoom">
                <pslz:sldZm>
                  <pslz:sldZmObj sldId="350" cId="2845629598">
                    <pslz:zmPr id="{E154F614-05E1-40C7-8BD6-DAD8BFFF41F2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extLst>
                  <a:ext uri="{FF2B5EF4-FFF2-40B4-BE49-F238E27FC236}">
                    <a16:creationId xmlns:a16="http://schemas.microsoft.com/office/drawing/2014/main" id="{A5C603E0-CC91-93E5-DB82-B3155F7A224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37289" y="257175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5C36DE0D-9A5D-F05F-3E80-638D6CB9A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47" y="823559"/>
            <a:ext cx="10569357" cy="1039280"/>
          </a:xfrm>
        </p:spPr>
        <p:txBody>
          <a:bodyPr>
            <a:noAutofit/>
          </a:bodyPr>
          <a:lstStyle/>
          <a:p>
            <a:r>
              <a:rPr lang="en-US" sz="4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Portfolio gauges</a:t>
            </a:r>
            <a:endParaRPr lang="en-US" sz="3000" cap="none" dirty="0">
              <a:solidFill>
                <a:srgbClr val="5292AE"/>
              </a:solidFill>
              <a:latin typeface="Corbel" panose="020B0503020204020204" pitchFamily="34" charset="0"/>
              <a:cs typeface="Cordia New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508D83-689D-7CEA-D1BF-56168EAB6AF0}"/>
              </a:ext>
            </a:extLst>
          </p:cNvPr>
          <p:cNvSpPr txBox="1"/>
          <p:nvPr/>
        </p:nvSpPr>
        <p:spPr>
          <a:xfrm>
            <a:off x="9626600" y="5658340"/>
            <a:ext cx="175370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 Light" panose="020B0303020204020204" pitchFamily="34" charset="0"/>
                <a:cs typeface="Cordia New"/>
                <a:hlinkClick r:id="rId7" action="ppaction://hlinksldjump"/>
              </a:rPr>
              <a:t>Return to Menu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Corbel Light" panose="020B0303020204020204" pitchFamily="34" charset="0"/>
              <a:cs typeface="Cordia New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9FB578-6605-8026-66A0-36955518DAFE}"/>
              </a:ext>
            </a:extLst>
          </p:cNvPr>
          <p:cNvSpPr txBox="1"/>
          <p:nvPr/>
        </p:nvSpPr>
        <p:spPr>
          <a:xfrm>
            <a:off x="6422823" y="999741"/>
            <a:ext cx="424517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Click on images below to zoom in / out</a:t>
            </a:r>
            <a:endParaRPr lang="en-US" sz="2400" b="1" dirty="0">
              <a:solidFill>
                <a:srgbClr val="5292AE"/>
              </a:solidFill>
              <a:latin typeface="Corbel Light" panose="020B0303020204020204" pitchFamily="34" charset="0"/>
              <a:cs typeface="Cordia New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DCB4D9-095D-87E5-09B2-FCC0F5D9726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354" t="82766" r="51596" b="8495"/>
          <a:stretch/>
        </p:blipFill>
        <p:spPr>
          <a:xfrm>
            <a:off x="1981751" y="2305320"/>
            <a:ext cx="2759075" cy="3119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3A80E1-EE6A-905E-C670-D1F57B3C072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923" t="91397" r="40760" b="-136"/>
          <a:stretch/>
        </p:blipFill>
        <p:spPr>
          <a:xfrm>
            <a:off x="6392659" y="2305320"/>
            <a:ext cx="3419882" cy="3119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hlinkClick r:id="rId9" action="ppaction://hlinksldjump"/>
            <a:extLst>
              <a:ext uri="{FF2B5EF4-FFF2-40B4-BE49-F238E27FC236}">
                <a16:creationId xmlns:a16="http://schemas.microsoft.com/office/drawing/2014/main" id="{EB7C451D-0A71-73BB-8D0E-F75E3573919C}"/>
              </a:ext>
            </a:extLst>
          </p:cNvPr>
          <p:cNvSpPr txBox="1"/>
          <p:nvPr/>
        </p:nvSpPr>
        <p:spPr>
          <a:xfrm>
            <a:off x="1960672" y="3855363"/>
            <a:ext cx="2801232" cy="43088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i="1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Use to see at-a-glance frequencies relating to assets</a:t>
            </a:r>
          </a:p>
        </p:txBody>
      </p:sp>
      <p:sp>
        <p:nvSpPr>
          <p:cNvPr id="4" name="TextBox 3">
            <a:hlinkClick r:id="rId10" action="ppaction://hlinksldjump"/>
            <a:extLst>
              <a:ext uri="{FF2B5EF4-FFF2-40B4-BE49-F238E27FC236}">
                <a16:creationId xmlns:a16="http://schemas.microsoft.com/office/drawing/2014/main" id="{56E20818-E2AA-532F-D526-9E1B8C484784}"/>
              </a:ext>
            </a:extLst>
          </p:cNvPr>
          <p:cNvSpPr txBox="1"/>
          <p:nvPr/>
        </p:nvSpPr>
        <p:spPr>
          <a:xfrm>
            <a:off x="6774568" y="4028214"/>
            <a:ext cx="2801232" cy="2616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i="1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Use to see trends relating to assets</a:t>
            </a:r>
          </a:p>
        </p:txBody>
      </p:sp>
    </p:spTree>
    <p:extLst>
      <p:ext uri="{BB962C8B-B14F-4D97-AF65-F5344CB8AC3E}">
        <p14:creationId xmlns:p14="http://schemas.microsoft.com/office/powerpoint/2010/main" val="12103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DF7A0-3643-CF24-0457-8880CFCE4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9" name="Slide Zoom 38">
                <a:extLst>
                  <a:ext uri="{FF2B5EF4-FFF2-40B4-BE49-F238E27FC236}">
                    <a16:creationId xmlns:a16="http://schemas.microsoft.com/office/drawing/2014/main" id="{487ADB94-D856-81B5-BFB9-42A3AEDA306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12534335"/>
                  </p:ext>
                </p:extLst>
              </p:nvPr>
            </p:nvGraphicFramePr>
            <p:xfrm>
              <a:off x="1021805" y="1757496"/>
              <a:ext cx="2087443" cy="1174187"/>
            </p:xfrm>
            <a:graphic>
              <a:graphicData uri="http://schemas.microsoft.com/office/powerpoint/2016/slidezoom">
                <pslz:sldZm>
                  <pslz:sldZmObj sldId="353" cId="370398825">
                    <pslz:zmPr id="{7C88E763-4C1C-4646-8441-8D96C29A2EF4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087443" cy="117418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9" name="Slide Zoom 38">
                <a:extLst>
                  <a:ext uri="{FF2B5EF4-FFF2-40B4-BE49-F238E27FC236}">
                    <a16:creationId xmlns:a16="http://schemas.microsoft.com/office/drawing/2014/main" id="{487ADB94-D856-81B5-BFB9-42A3AEDA306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1805" y="1757496"/>
                <a:ext cx="2087443" cy="117418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1" name="Slide Zoom 40">
                <a:extLst>
                  <a:ext uri="{FF2B5EF4-FFF2-40B4-BE49-F238E27FC236}">
                    <a16:creationId xmlns:a16="http://schemas.microsoft.com/office/drawing/2014/main" id="{3FB0FEC5-82C0-C95A-FC1E-8681A93AC30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08188356"/>
                  </p:ext>
                </p:extLst>
              </p:nvPr>
            </p:nvGraphicFramePr>
            <p:xfrm>
              <a:off x="3616565" y="1757496"/>
              <a:ext cx="2080505" cy="1170284"/>
            </p:xfrm>
            <a:graphic>
              <a:graphicData uri="http://schemas.microsoft.com/office/powerpoint/2016/slidezoom">
                <pslz:sldZm>
                  <pslz:sldZmObj sldId="354" cId="326216900">
                    <pslz:zmPr id="{5D4BD369-A8E5-4AC0-9F36-24E5FE6969F2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080505" cy="117028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1" name="Slide Zoom 40">
                <a:extLst>
                  <a:ext uri="{FF2B5EF4-FFF2-40B4-BE49-F238E27FC236}">
                    <a16:creationId xmlns:a16="http://schemas.microsoft.com/office/drawing/2014/main" id="{3FB0FEC5-82C0-C95A-FC1E-8681A93AC3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16565" y="1757496"/>
                <a:ext cx="2080505" cy="117028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4" name="Slide Zoom 43">
                <a:extLst>
                  <a:ext uri="{FF2B5EF4-FFF2-40B4-BE49-F238E27FC236}">
                    <a16:creationId xmlns:a16="http://schemas.microsoft.com/office/drawing/2014/main" id="{AD84353B-DB8F-5D4B-AD25-FD6267844F8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54060555"/>
                  </p:ext>
                </p:extLst>
              </p:nvPr>
            </p:nvGraphicFramePr>
            <p:xfrm>
              <a:off x="6204387" y="1757496"/>
              <a:ext cx="2107969" cy="1185733"/>
            </p:xfrm>
            <a:graphic>
              <a:graphicData uri="http://schemas.microsoft.com/office/powerpoint/2016/slidezoom">
                <pslz:sldZm>
                  <pslz:sldZmObj sldId="355" cId="2308898308">
                    <pslz:zmPr id="{A2F21098-A8F2-4549-ADF3-B59865994052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07969" cy="118573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4" name="Slide Zoom 43">
                <a:extLst>
                  <a:ext uri="{FF2B5EF4-FFF2-40B4-BE49-F238E27FC236}">
                    <a16:creationId xmlns:a16="http://schemas.microsoft.com/office/drawing/2014/main" id="{AD84353B-DB8F-5D4B-AD25-FD6267844F8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04387" y="1757496"/>
                <a:ext cx="2107969" cy="118573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6" name="Slide Zoom 45">
                <a:extLst>
                  <a:ext uri="{FF2B5EF4-FFF2-40B4-BE49-F238E27FC236}">
                    <a16:creationId xmlns:a16="http://schemas.microsoft.com/office/drawing/2014/main" id="{BA57F7FA-01F4-EB50-6F86-54D13AD2D65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43476422"/>
                  </p:ext>
                </p:extLst>
              </p:nvPr>
            </p:nvGraphicFramePr>
            <p:xfrm>
              <a:off x="8819672" y="1757496"/>
              <a:ext cx="2080505" cy="1170283"/>
            </p:xfrm>
            <a:graphic>
              <a:graphicData uri="http://schemas.microsoft.com/office/powerpoint/2016/slidezoom">
                <pslz:sldZm>
                  <pslz:sldZmObj sldId="356" cId="2948407355">
                    <pslz:zmPr id="{66B50E9A-9812-4E9F-89A8-0C8D780F3C9D}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080505" cy="117028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6" name="Slide Zoom 45">
                <a:extLst>
                  <a:ext uri="{FF2B5EF4-FFF2-40B4-BE49-F238E27FC236}">
                    <a16:creationId xmlns:a16="http://schemas.microsoft.com/office/drawing/2014/main" id="{BA57F7FA-01F4-EB50-6F86-54D13AD2D65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19672" y="1757496"/>
                <a:ext cx="2080505" cy="117028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8" name="Slide Zoom 47">
                <a:extLst>
                  <a:ext uri="{FF2B5EF4-FFF2-40B4-BE49-F238E27FC236}">
                    <a16:creationId xmlns:a16="http://schemas.microsoft.com/office/drawing/2014/main" id="{8E748944-A8BE-79DA-26E4-3A3D5007280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38518792"/>
                  </p:ext>
                </p:extLst>
              </p:nvPr>
            </p:nvGraphicFramePr>
            <p:xfrm>
              <a:off x="6211277" y="3215738"/>
              <a:ext cx="2104571" cy="1183821"/>
            </p:xfrm>
            <a:graphic>
              <a:graphicData uri="http://schemas.microsoft.com/office/powerpoint/2016/slidezoom">
                <pslz:sldZm>
                  <pslz:sldZmObj sldId="359" cId="4009831304">
                    <pslz:zmPr id="{F72FA638-23EA-4423-A8EC-9E5828B9EF5D}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04571" cy="118382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8" name="Slide Zoom 47">
                <a:extLst>
                  <a:ext uri="{FF2B5EF4-FFF2-40B4-BE49-F238E27FC236}">
                    <a16:creationId xmlns:a16="http://schemas.microsoft.com/office/drawing/2014/main" id="{8E748944-A8BE-79DA-26E4-3A3D5007280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11277" y="3215738"/>
                <a:ext cx="2104571" cy="118382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0" name="Slide Zoom 49">
                <a:extLst>
                  <a:ext uri="{FF2B5EF4-FFF2-40B4-BE49-F238E27FC236}">
                    <a16:creationId xmlns:a16="http://schemas.microsoft.com/office/drawing/2014/main" id="{02C54CF3-E687-941C-D2B4-4F98EAA62E4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91542760"/>
                  </p:ext>
                </p:extLst>
              </p:nvPr>
            </p:nvGraphicFramePr>
            <p:xfrm>
              <a:off x="1028743" y="3215738"/>
              <a:ext cx="2087443" cy="1174187"/>
            </p:xfrm>
            <a:graphic>
              <a:graphicData uri="http://schemas.microsoft.com/office/powerpoint/2016/slidezoom">
                <pslz:sldZm>
                  <pslz:sldZmObj sldId="357" cId="3521966397">
                    <pslz:zmPr id="{0210FD4F-AD73-4B95-B683-8657CFCCF2A3}" transitionDur="1000">
                      <p166:blipFill xmlns:p166="http://schemas.microsoft.com/office/powerpoint/2016/6/main">
                        <a:blip r:embed="rId1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087443" cy="117418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0" name="Slide Zoom 49">
                <a:extLst>
                  <a:ext uri="{FF2B5EF4-FFF2-40B4-BE49-F238E27FC236}">
                    <a16:creationId xmlns:a16="http://schemas.microsoft.com/office/drawing/2014/main" id="{02C54CF3-E687-941C-D2B4-4F98EAA62E4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28743" y="3215738"/>
                <a:ext cx="2087443" cy="117418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2" name="Slide Zoom 51">
                <a:extLst>
                  <a:ext uri="{FF2B5EF4-FFF2-40B4-BE49-F238E27FC236}">
                    <a16:creationId xmlns:a16="http://schemas.microsoft.com/office/drawing/2014/main" id="{B3430CEB-42BA-BBCF-84AE-0AB53963A2D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91479694"/>
                  </p:ext>
                </p:extLst>
              </p:nvPr>
            </p:nvGraphicFramePr>
            <p:xfrm>
              <a:off x="3620010" y="3215738"/>
              <a:ext cx="2087443" cy="1174186"/>
            </p:xfrm>
            <a:graphic>
              <a:graphicData uri="http://schemas.microsoft.com/office/powerpoint/2016/slidezoom">
                <pslz:sldZm>
                  <pslz:sldZmObj sldId="358" cId="791664077">
                    <pslz:zmPr id="{F57119B2-802C-42A0-9BF0-8A1359B8C9EA}" transitionDur="1000">
                      <p166:blipFill xmlns:p166="http://schemas.microsoft.com/office/powerpoint/2016/6/main">
                        <a:blip r:embed="rId1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087443" cy="117418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2" name="Slide Zoom 51">
                <a:extLst>
                  <a:ext uri="{FF2B5EF4-FFF2-40B4-BE49-F238E27FC236}">
                    <a16:creationId xmlns:a16="http://schemas.microsoft.com/office/drawing/2014/main" id="{B3430CEB-42BA-BBCF-84AE-0AB53963A2D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620010" y="3215738"/>
                <a:ext cx="2087443" cy="117418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4" name="Slide Zoom 53">
                <a:extLst>
                  <a:ext uri="{FF2B5EF4-FFF2-40B4-BE49-F238E27FC236}">
                    <a16:creationId xmlns:a16="http://schemas.microsoft.com/office/drawing/2014/main" id="{404AF4BC-358E-6AA9-4628-2F86C375DE4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552497"/>
                  </p:ext>
                </p:extLst>
              </p:nvPr>
            </p:nvGraphicFramePr>
            <p:xfrm>
              <a:off x="8819672" y="3215738"/>
              <a:ext cx="2080505" cy="1170284"/>
            </p:xfrm>
            <a:graphic>
              <a:graphicData uri="http://schemas.microsoft.com/office/powerpoint/2016/slidezoom">
                <pslz:sldZm>
                  <pslz:sldZmObj sldId="360" cId="3676526356">
                    <pslz:zmPr id="{60C2BF82-1C00-4A2C-89DD-6143CB30CC97}" transitionDur="1000">
                      <p166:blipFill xmlns:p166="http://schemas.microsoft.com/office/powerpoint/2016/6/main">
                        <a:blip r:embed="rId1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080505" cy="117028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4" name="Slide Zoom 53">
                <a:extLst>
                  <a:ext uri="{FF2B5EF4-FFF2-40B4-BE49-F238E27FC236}">
                    <a16:creationId xmlns:a16="http://schemas.microsoft.com/office/drawing/2014/main" id="{404AF4BC-358E-6AA9-4628-2F86C375DE4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819672" y="3215738"/>
                <a:ext cx="2080505" cy="117028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6" name="Slide Zoom 55">
                <a:extLst>
                  <a:ext uri="{FF2B5EF4-FFF2-40B4-BE49-F238E27FC236}">
                    <a16:creationId xmlns:a16="http://schemas.microsoft.com/office/drawing/2014/main" id="{63757514-BE9D-4162-DDDD-477101BC9DD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22685563"/>
                  </p:ext>
                </p:extLst>
              </p:nvPr>
            </p:nvGraphicFramePr>
            <p:xfrm>
              <a:off x="1020444" y="4677459"/>
              <a:ext cx="2088804" cy="1174952"/>
            </p:xfrm>
            <a:graphic>
              <a:graphicData uri="http://schemas.microsoft.com/office/powerpoint/2016/slidezoom">
                <pslz:sldZm>
                  <pslz:sldZmObj sldId="361" cId="4038173574">
                    <pslz:zmPr id="{9316C701-A067-4A91-B47E-BAC9620A34EE}" transitionDur="1000">
                      <p166:blipFill xmlns:p166="http://schemas.microsoft.com/office/powerpoint/2016/6/main">
                        <a:blip r:embed="rId1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088804" cy="117495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6" name="Slide Zoom 55">
                <a:extLst>
                  <a:ext uri="{FF2B5EF4-FFF2-40B4-BE49-F238E27FC236}">
                    <a16:creationId xmlns:a16="http://schemas.microsoft.com/office/drawing/2014/main" id="{63757514-BE9D-4162-DDDD-477101BC9DD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20444" y="4677459"/>
                <a:ext cx="2088804" cy="117495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8" name="Slide Zoom 57">
                <a:extLst>
                  <a:ext uri="{FF2B5EF4-FFF2-40B4-BE49-F238E27FC236}">
                    <a16:creationId xmlns:a16="http://schemas.microsoft.com/office/drawing/2014/main" id="{BCD6B45C-A491-3C77-E6DC-FCEAEAB62AC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58043873"/>
                  </p:ext>
                </p:extLst>
              </p:nvPr>
            </p:nvGraphicFramePr>
            <p:xfrm>
              <a:off x="3616972" y="4678224"/>
              <a:ext cx="2087444" cy="1174187"/>
            </p:xfrm>
            <a:graphic>
              <a:graphicData uri="http://schemas.microsoft.com/office/powerpoint/2016/slidezoom">
                <pslz:sldZm>
                  <pslz:sldZmObj sldId="362" cId="3032372517">
                    <pslz:zmPr id="{D91C8406-475C-43E5-93C2-1533AB820110}" transitionDur="1000">
                      <p166:blipFill xmlns:p166="http://schemas.microsoft.com/office/powerpoint/2016/6/main">
                        <a:blip r:embed="rId2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087444" cy="117418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8" name="Slide Zoom 57">
                <a:extLst>
                  <a:ext uri="{FF2B5EF4-FFF2-40B4-BE49-F238E27FC236}">
                    <a16:creationId xmlns:a16="http://schemas.microsoft.com/office/drawing/2014/main" id="{BCD6B45C-A491-3C77-E6DC-FCEAEAB62AC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16972" y="4678224"/>
                <a:ext cx="2087444" cy="117418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0" name="Slide Zoom 59">
                <a:extLst>
                  <a:ext uri="{FF2B5EF4-FFF2-40B4-BE49-F238E27FC236}">
                    <a16:creationId xmlns:a16="http://schemas.microsoft.com/office/drawing/2014/main" id="{65A5331B-C3D8-F577-78B1-F35CE2C647D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76708683"/>
                  </p:ext>
                </p:extLst>
              </p:nvPr>
            </p:nvGraphicFramePr>
            <p:xfrm>
              <a:off x="6231851" y="4673556"/>
              <a:ext cx="2080505" cy="1170284"/>
            </p:xfrm>
            <a:graphic>
              <a:graphicData uri="http://schemas.microsoft.com/office/powerpoint/2016/slidezoom">
                <pslz:sldZm>
                  <pslz:sldZmObj sldId="363" cId="2821736338">
                    <pslz:zmPr id="{7F7F5FE6-DD35-43FC-BE6A-24F2BA094A9D}" transitionDur="1000">
                      <p166:blipFill xmlns:p166="http://schemas.microsoft.com/office/powerpoint/2016/6/main">
                        <a:blip r:embed="rId2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080505" cy="117028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0" name="Slide Zoom 59">
                <a:extLst>
                  <a:ext uri="{FF2B5EF4-FFF2-40B4-BE49-F238E27FC236}">
                    <a16:creationId xmlns:a16="http://schemas.microsoft.com/office/drawing/2014/main" id="{65A5331B-C3D8-F577-78B1-F35CE2C647D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231851" y="4673556"/>
                <a:ext cx="2080505" cy="117028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B66B9000-5CF5-FED0-DAC2-E77172261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47" y="823559"/>
            <a:ext cx="10569357" cy="1039280"/>
          </a:xfrm>
        </p:spPr>
        <p:txBody>
          <a:bodyPr>
            <a:noAutofit/>
          </a:bodyPr>
          <a:lstStyle/>
          <a:p>
            <a:r>
              <a:rPr lang="en-US" sz="4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Jobs gauges</a:t>
            </a:r>
            <a:endParaRPr lang="en-US" sz="3000" cap="none" dirty="0">
              <a:solidFill>
                <a:srgbClr val="5292AE"/>
              </a:solidFill>
              <a:latin typeface="Corbel" panose="020B0503020204020204" pitchFamily="34" charset="0"/>
              <a:cs typeface="Cordia New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4B315F6-B12A-4C17-56D3-E758CB13AF40}"/>
              </a:ext>
            </a:extLst>
          </p:cNvPr>
          <p:cNvSpPr txBox="1"/>
          <p:nvPr/>
        </p:nvSpPr>
        <p:spPr>
          <a:xfrm>
            <a:off x="9626600" y="5658340"/>
            <a:ext cx="175370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 Light" panose="020B0303020204020204" pitchFamily="34" charset="0"/>
                <a:cs typeface="Cordia New"/>
                <a:hlinkClick r:id="rId25" action="ppaction://hlinksldjump"/>
              </a:rPr>
              <a:t>Return to Menu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Corbel Light" panose="020B0303020204020204" pitchFamily="34" charset="0"/>
              <a:cs typeface="Cordia New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245FD33-94F8-56F1-7261-5ACA1F4FD062}"/>
              </a:ext>
            </a:extLst>
          </p:cNvPr>
          <p:cNvSpPr txBox="1"/>
          <p:nvPr/>
        </p:nvSpPr>
        <p:spPr>
          <a:xfrm>
            <a:off x="6422823" y="999741"/>
            <a:ext cx="424517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Click on images below to zoom in / out</a:t>
            </a:r>
            <a:endParaRPr lang="en-US" sz="2400" b="1" dirty="0">
              <a:solidFill>
                <a:srgbClr val="5292AE"/>
              </a:solidFill>
              <a:latin typeface="Corbel Light" panose="020B0303020204020204" pitchFamily="34" charset="0"/>
              <a:cs typeface="Cordia New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9DDD38-17E8-2394-7F07-E177A77A53D1}"/>
              </a:ext>
            </a:extLst>
          </p:cNvPr>
          <p:cNvPicPr>
            <a:picLocks noChangeAspect="1"/>
          </p:cNvPicPr>
          <p:nvPr/>
        </p:nvPicPr>
        <p:blipFill>
          <a:blip r:embed="rId26"/>
          <a:srcRect t="5616" r="54855" b="86547"/>
          <a:stretch/>
        </p:blipFill>
        <p:spPr>
          <a:xfrm>
            <a:off x="810947" y="1517103"/>
            <a:ext cx="2516103" cy="2776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644BE5-8F59-EC1E-C7DE-322BE501637C}"/>
              </a:ext>
            </a:extLst>
          </p:cNvPr>
          <p:cNvPicPr>
            <a:picLocks noChangeAspect="1"/>
          </p:cNvPicPr>
          <p:nvPr/>
        </p:nvPicPr>
        <p:blipFill>
          <a:blip r:embed="rId26"/>
          <a:srcRect l="72" t="13530" r="77348" b="78633"/>
          <a:stretch/>
        </p:blipFill>
        <p:spPr>
          <a:xfrm>
            <a:off x="4054936" y="1517102"/>
            <a:ext cx="1258427" cy="2776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A56BFF9-2A10-01BB-CAEF-F4DD1C8807C8}"/>
              </a:ext>
            </a:extLst>
          </p:cNvPr>
          <p:cNvPicPr>
            <a:picLocks noChangeAspect="1"/>
          </p:cNvPicPr>
          <p:nvPr/>
        </p:nvPicPr>
        <p:blipFill>
          <a:blip r:embed="rId26"/>
          <a:srcRect l="624" t="22670" r="67945" b="69493"/>
          <a:stretch/>
        </p:blipFill>
        <p:spPr>
          <a:xfrm>
            <a:off x="6423460" y="1517102"/>
            <a:ext cx="1751678" cy="2776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8367E49-2AFE-9FC5-DF1E-ED1C0CE1EBCC}"/>
              </a:ext>
            </a:extLst>
          </p:cNvPr>
          <p:cNvPicPr>
            <a:picLocks noChangeAspect="1"/>
          </p:cNvPicPr>
          <p:nvPr/>
        </p:nvPicPr>
        <p:blipFill>
          <a:blip r:embed="rId26"/>
          <a:srcRect l="795" t="30743" r="61874" b="61420"/>
          <a:stretch/>
        </p:blipFill>
        <p:spPr>
          <a:xfrm>
            <a:off x="8819674" y="1509577"/>
            <a:ext cx="2080505" cy="2776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9845FEF-8C65-A958-17D6-E0A9C6988E7F}"/>
              </a:ext>
            </a:extLst>
          </p:cNvPr>
          <p:cNvPicPr>
            <a:picLocks noChangeAspect="1"/>
          </p:cNvPicPr>
          <p:nvPr/>
        </p:nvPicPr>
        <p:blipFill>
          <a:blip r:embed="rId26"/>
          <a:srcRect l="549" t="39650" r="78885" b="52513"/>
          <a:stretch/>
        </p:blipFill>
        <p:spPr>
          <a:xfrm>
            <a:off x="1495920" y="2983083"/>
            <a:ext cx="1146152" cy="2776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789B59F-C15F-FDD7-1E66-C468E4915B0F}"/>
              </a:ext>
            </a:extLst>
          </p:cNvPr>
          <p:cNvPicPr>
            <a:picLocks noChangeAspect="1"/>
          </p:cNvPicPr>
          <p:nvPr/>
        </p:nvPicPr>
        <p:blipFill>
          <a:blip r:embed="rId26"/>
          <a:srcRect l="589" t="48253" r="67943" b="43910"/>
          <a:stretch/>
        </p:blipFill>
        <p:spPr>
          <a:xfrm>
            <a:off x="3806282" y="2983083"/>
            <a:ext cx="1753705" cy="2776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EFBB0FA-A7E8-0D83-29A5-4451148262AC}"/>
              </a:ext>
            </a:extLst>
          </p:cNvPr>
          <p:cNvPicPr>
            <a:picLocks noChangeAspect="1"/>
          </p:cNvPicPr>
          <p:nvPr/>
        </p:nvPicPr>
        <p:blipFill>
          <a:blip r:embed="rId26"/>
          <a:srcRect l="1101" t="56990" r="55735" b="35173"/>
          <a:stretch/>
        </p:blipFill>
        <p:spPr>
          <a:xfrm>
            <a:off x="6094508" y="2990124"/>
            <a:ext cx="2405518" cy="2776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644A21C-A7A6-F1F2-F798-311F8194C3E7}"/>
              </a:ext>
            </a:extLst>
          </p:cNvPr>
          <p:cNvPicPr>
            <a:picLocks noChangeAspect="1"/>
          </p:cNvPicPr>
          <p:nvPr/>
        </p:nvPicPr>
        <p:blipFill>
          <a:blip r:embed="rId26"/>
          <a:srcRect l="831" t="65858" r="66282" b="26305"/>
          <a:stretch/>
        </p:blipFill>
        <p:spPr>
          <a:xfrm>
            <a:off x="8943533" y="2990124"/>
            <a:ext cx="1832783" cy="2776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046CAA-99FE-BBF4-B718-1426A0DA7250}"/>
              </a:ext>
            </a:extLst>
          </p:cNvPr>
          <p:cNvPicPr>
            <a:picLocks noChangeAspect="1"/>
          </p:cNvPicPr>
          <p:nvPr/>
        </p:nvPicPr>
        <p:blipFill>
          <a:blip r:embed="rId26"/>
          <a:srcRect l="761" t="74254" r="63152" b="17909"/>
          <a:stretch/>
        </p:blipFill>
        <p:spPr>
          <a:xfrm>
            <a:off x="1063429" y="4450733"/>
            <a:ext cx="2011132" cy="2776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584263F-8C1B-3924-ACD9-4517C5EED8A1}"/>
              </a:ext>
            </a:extLst>
          </p:cNvPr>
          <p:cNvPicPr>
            <a:picLocks noChangeAspect="1"/>
          </p:cNvPicPr>
          <p:nvPr/>
        </p:nvPicPr>
        <p:blipFill>
          <a:blip r:embed="rId26"/>
          <a:srcRect l="942" t="83134" r="61726" b="9029"/>
          <a:stretch/>
        </p:blipFill>
        <p:spPr>
          <a:xfrm>
            <a:off x="3641864" y="4448822"/>
            <a:ext cx="2080505" cy="2776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5B6D1C6-32C1-8874-3E23-5A9AC4223960}"/>
              </a:ext>
            </a:extLst>
          </p:cNvPr>
          <p:cNvPicPr>
            <a:picLocks noChangeAspect="1"/>
          </p:cNvPicPr>
          <p:nvPr/>
        </p:nvPicPr>
        <p:blipFill>
          <a:blip r:embed="rId26"/>
          <a:srcRect l="375" t="91170" r="56461" b="993"/>
          <a:stretch/>
        </p:blipFill>
        <p:spPr>
          <a:xfrm>
            <a:off x="6094508" y="4448823"/>
            <a:ext cx="2405518" cy="2776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hlinkClick r:id="rId27" action="ppaction://hlinksldjump"/>
            <a:extLst>
              <a:ext uri="{FF2B5EF4-FFF2-40B4-BE49-F238E27FC236}">
                <a16:creationId xmlns:a16="http://schemas.microsoft.com/office/drawing/2014/main" id="{CEE6BA7F-E6A8-E34D-3DB1-36270D07DA9A}"/>
              </a:ext>
            </a:extLst>
          </p:cNvPr>
          <p:cNvSpPr txBox="1"/>
          <p:nvPr/>
        </p:nvSpPr>
        <p:spPr>
          <a:xfrm>
            <a:off x="1113550" y="2613248"/>
            <a:ext cx="1922543" cy="30777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i="1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Use to see frequencies of scheduled Job assignments</a:t>
            </a:r>
          </a:p>
        </p:txBody>
      </p:sp>
      <p:sp>
        <p:nvSpPr>
          <p:cNvPr id="4" name="TextBox 3">
            <a:hlinkClick r:id="rId28" action="ppaction://hlinksldjump"/>
            <a:extLst>
              <a:ext uri="{FF2B5EF4-FFF2-40B4-BE49-F238E27FC236}">
                <a16:creationId xmlns:a16="http://schemas.microsoft.com/office/drawing/2014/main" id="{97541162-F715-5355-64D9-E25294E18864}"/>
              </a:ext>
            </a:extLst>
          </p:cNvPr>
          <p:cNvSpPr txBox="1"/>
          <p:nvPr/>
        </p:nvSpPr>
        <p:spPr>
          <a:xfrm>
            <a:off x="3720844" y="2738179"/>
            <a:ext cx="1922543" cy="153888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i="1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Use to see comparison of costs</a:t>
            </a:r>
          </a:p>
        </p:txBody>
      </p:sp>
      <p:sp>
        <p:nvSpPr>
          <p:cNvPr id="5" name="TextBox 4">
            <a:hlinkClick r:id="rId29" action="ppaction://hlinksldjump"/>
            <a:extLst>
              <a:ext uri="{FF2B5EF4-FFF2-40B4-BE49-F238E27FC236}">
                <a16:creationId xmlns:a16="http://schemas.microsoft.com/office/drawing/2014/main" id="{BC1B4963-E98A-97B3-3A6B-9291BA7C33FC}"/>
              </a:ext>
            </a:extLst>
          </p:cNvPr>
          <p:cNvSpPr txBox="1"/>
          <p:nvPr/>
        </p:nvSpPr>
        <p:spPr>
          <a:xfrm>
            <a:off x="6205068" y="2750470"/>
            <a:ext cx="2107969" cy="153888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i="1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Use to see trends in cost over set periods </a:t>
            </a:r>
          </a:p>
        </p:txBody>
      </p:sp>
      <p:sp>
        <p:nvSpPr>
          <p:cNvPr id="6" name="TextBox 5">
            <a:hlinkClick r:id="rId30" action="ppaction://hlinksldjump"/>
            <a:extLst>
              <a:ext uri="{FF2B5EF4-FFF2-40B4-BE49-F238E27FC236}">
                <a16:creationId xmlns:a16="http://schemas.microsoft.com/office/drawing/2014/main" id="{F113BD0B-888D-2E9C-7C0E-440511F9CA35}"/>
              </a:ext>
            </a:extLst>
          </p:cNvPr>
          <p:cNvSpPr txBox="1"/>
          <p:nvPr/>
        </p:nvSpPr>
        <p:spPr>
          <a:xfrm>
            <a:off x="8898253" y="2657885"/>
            <a:ext cx="1945007" cy="30777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i="1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Use to see trends and comparisons in completed Jobs</a:t>
            </a:r>
          </a:p>
        </p:txBody>
      </p:sp>
      <p:sp>
        <p:nvSpPr>
          <p:cNvPr id="11" name="TextBox 10">
            <a:hlinkClick r:id="rId31" action="ppaction://hlinksldjump"/>
            <a:extLst>
              <a:ext uri="{FF2B5EF4-FFF2-40B4-BE49-F238E27FC236}">
                <a16:creationId xmlns:a16="http://schemas.microsoft.com/office/drawing/2014/main" id="{FE554251-09ED-CA8F-4515-B23338E20591}"/>
              </a:ext>
            </a:extLst>
          </p:cNvPr>
          <p:cNvSpPr txBox="1"/>
          <p:nvPr/>
        </p:nvSpPr>
        <p:spPr>
          <a:xfrm>
            <a:off x="1040330" y="4201742"/>
            <a:ext cx="2064267" cy="153888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i="1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Use to compare frequencies of Jobs due</a:t>
            </a:r>
          </a:p>
        </p:txBody>
      </p:sp>
      <p:sp>
        <p:nvSpPr>
          <p:cNvPr id="12" name="TextBox 11">
            <a:hlinkClick r:id="rId32" action="ppaction://hlinksldjump"/>
            <a:extLst>
              <a:ext uri="{FF2B5EF4-FFF2-40B4-BE49-F238E27FC236}">
                <a16:creationId xmlns:a16="http://schemas.microsoft.com/office/drawing/2014/main" id="{DD3988B0-771C-3309-CBFD-AD2179517B25}"/>
              </a:ext>
            </a:extLst>
          </p:cNvPr>
          <p:cNvSpPr txBox="1"/>
          <p:nvPr/>
        </p:nvSpPr>
        <p:spPr>
          <a:xfrm>
            <a:off x="3724677" y="4201742"/>
            <a:ext cx="1922543" cy="153888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i="1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Use to compare trends in Jobs due</a:t>
            </a:r>
          </a:p>
        </p:txBody>
      </p:sp>
      <p:sp>
        <p:nvSpPr>
          <p:cNvPr id="13" name="TextBox 12">
            <a:hlinkClick r:id="rId33" action="ppaction://hlinksldjump"/>
            <a:extLst>
              <a:ext uri="{FF2B5EF4-FFF2-40B4-BE49-F238E27FC236}">
                <a16:creationId xmlns:a16="http://schemas.microsoft.com/office/drawing/2014/main" id="{FE56E1E4-87D6-2410-C92F-671834658B0B}"/>
              </a:ext>
            </a:extLst>
          </p:cNvPr>
          <p:cNvSpPr txBox="1"/>
          <p:nvPr/>
        </p:nvSpPr>
        <p:spPr>
          <a:xfrm>
            <a:off x="6225792" y="4082767"/>
            <a:ext cx="2064311" cy="30777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i="1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Use to compare frequencies of Jobs due across locations</a:t>
            </a:r>
          </a:p>
        </p:txBody>
      </p:sp>
      <p:sp>
        <p:nvSpPr>
          <p:cNvPr id="14" name="TextBox 13">
            <a:hlinkClick r:id="rId34" action="ppaction://hlinksldjump"/>
            <a:extLst>
              <a:ext uri="{FF2B5EF4-FFF2-40B4-BE49-F238E27FC236}">
                <a16:creationId xmlns:a16="http://schemas.microsoft.com/office/drawing/2014/main" id="{5B427A4D-623A-DF74-A3A3-68753758640C}"/>
              </a:ext>
            </a:extLst>
          </p:cNvPr>
          <p:cNvSpPr txBox="1"/>
          <p:nvPr/>
        </p:nvSpPr>
        <p:spPr>
          <a:xfrm>
            <a:off x="8943533" y="4193747"/>
            <a:ext cx="1945007" cy="153888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i="1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Use to see trends in Jobs due</a:t>
            </a:r>
          </a:p>
        </p:txBody>
      </p:sp>
      <p:sp>
        <p:nvSpPr>
          <p:cNvPr id="16" name="TextBox 15">
            <a:hlinkClick r:id="rId35" action="ppaction://hlinksldjump"/>
            <a:extLst>
              <a:ext uri="{FF2B5EF4-FFF2-40B4-BE49-F238E27FC236}">
                <a16:creationId xmlns:a16="http://schemas.microsoft.com/office/drawing/2014/main" id="{162E5455-6336-BC3A-E79E-5C453BE2391C}"/>
              </a:ext>
            </a:extLst>
          </p:cNvPr>
          <p:cNvSpPr txBox="1"/>
          <p:nvPr/>
        </p:nvSpPr>
        <p:spPr>
          <a:xfrm>
            <a:off x="1051040" y="5654409"/>
            <a:ext cx="2064267" cy="153888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i="1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Use to compare trends in overdue Jobs</a:t>
            </a:r>
          </a:p>
        </p:txBody>
      </p:sp>
      <p:sp>
        <p:nvSpPr>
          <p:cNvPr id="17" name="TextBox 16">
            <a:hlinkClick r:id="rId36" action="ppaction://hlinksldjump"/>
            <a:extLst>
              <a:ext uri="{FF2B5EF4-FFF2-40B4-BE49-F238E27FC236}">
                <a16:creationId xmlns:a16="http://schemas.microsoft.com/office/drawing/2014/main" id="{B0477056-EA93-B6A5-1A3D-831895D37E7E}"/>
              </a:ext>
            </a:extLst>
          </p:cNvPr>
          <p:cNvSpPr txBox="1"/>
          <p:nvPr/>
        </p:nvSpPr>
        <p:spPr>
          <a:xfrm>
            <a:off x="3724677" y="5658340"/>
            <a:ext cx="1922543" cy="30777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i="1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Use to gain insights into </a:t>
            </a:r>
            <a:r>
              <a:rPr lang="en-US" sz="1000" b="1" i="1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PPM</a:t>
            </a:r>
            <a:r>
              <a:rPr lang="en-US" sz="1000" i="1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 Jobs due, overdue etc.</a:t>
            </a:r>
          </a:p>
        </p:txBody>
      </p:sp>
      <p:sp>
        <p:nvSpPr>
          <p:cNvPr id="20" name="TextBox 19">
            <a:hlinkClick r:id="rId37" action="ppaction://hlinksldjump"/>
            <a:extLst>
              <a:ext uri="{FF2B5EF4-FFF2-40B4-BE49-F238E27FC236}">
                <a16:creationId xmlns:a16="http://schemas.microsoft.com/office/drawing/2014/main" id="{E440DEAA-EF3E-BF69-3168-1D47240F72BE}"/>
              </a:ext>
            </a:extLst>
          </p:cNvPr>
          <p:cNvSpPr txBox="1"/>
          <p:nvPr/>
        </p:nvSpPr>
        <p:spPr>
          <a:xfrm>
            <a:off x="6308523" y="5712573"/>
            <a:ext cx="1922543" cy="30777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i="1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Use to gain insights into </a:t>
            </a:r>
            <a:r>
              <a:rPr lang="en-US" sz="1000" b="1" i="1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Reactive</a:t>
            </a:r>
            <a:r>
              <a:rPr lang="en-US" sz="1000" i="1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 Jobs due, overdue etc.</a:t>
            </a:r>
          </a:p>
        </p:txBody>
      </p:sp>
    </p:spTree>
    <p:extLst>
      <p:ext uri="{BB962C8B-B14F-4D97-AF65-F5344CB8AC3E}">
        <p14:creationId xmlns:p14="http://schemas.microsoft.com/office/powerpoint/2010/main" val="118295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37AFA-BD98-B7AA-ECCA-29C4C5E9C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4" name="Slide Zoom 33">
                <a:extLst>
                  <a:ext uri="{FF2B5EF4-FFF2-40B4-BE49-F238E27FC236}">
                    <a16:creationId xmlns:a16="http://schemas.microsoft.com/office/drawing/2014/main" id="{1C49A4FD-F5B7-5189-444A-F3B1768B3FC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91515250"/>
                  </p:ext>
                </p:extLst>
              </p:nvPr>
            </p:nvGraphicFramePr>
            <p:xfrm>
              <a:off x="348370" y="4095627"/>
              <a:ext cx="2641602" cy="1485901"/>
            </p:xfrm>
            <a:graphic>
              <a:graphicData uri="http://schemas.microsoft.com/office/powerpoint/2016/slidezoom">
                <pslz:sldZm>
                  <pslz:sldZmObj sldId="370" cId="1351691044">
                    <pslz:zmPr id="{B87793A4-2BB3-4970-B87B-A9A3AD9C6B50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41602" cy="148590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4" name="Slide Zoom 33">
                <a:extLst>
                  <a:ext uri="{FF2B5EF4-FFF2-40B4-BE49-F238E27FC236}">
                    <a16:creationId xmlns:a16="http://schemas.microsoft.com/office/drawing/2014/main" id="{1C49A4FD-F5B7-5189-444A-F3B1768B3FC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8370" y="4095627"/>
                <a:ext cx="2641602" cy="148590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6" name="Slide Zoom 35">
                <a:extLst>
                  <a:ext uri="{FF2B5EF4-FFF2-40B4-BE49-F238E27FC236}">
                    <a16:creationId xmlns:a16="http://schemas.microsoft.com/office/drawing/2014/main" id="{2E59C6B1-0E81-F8BF-269A-671CF270DC9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58994323"/>
                  </p:ext>
                </p:extLst>
              </p:nvPr>
            </p:nvGraphicFramePr>
            <p:xfrm>
              <a:off x="3298067" y="4095627"/>
              <a:ext cx="2641602" cy="1485901"/>
            </p:xfrm>
            <a:graphic>
              <a:graphicData uri="http://schemas.microsoft.com/office/powerpoint/2016/slidezoom">
                <pslz:sldZm>
                  <pslz:sldZmObj sldId="369" cId="2536513294">
                    <pslz:zmPr id="{0A9359FF-4D33-497E-BF32-24613C55B1F5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41602" cy="148590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6" name="Slide Zoom 35">
                <a:extLst>
                  <a:ext uri="{FF2B5EF4-FFF2-40B4-BE49-F238E27FC236}">
                    <a16:creationId xmlns:a16="http://schemas.microsoft.com/office/drawing/2014/main" id="{2E59C6B1-0E81-F8BF-269A-671CF270DC9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98067" y="4095627"/>
                <a:ext cx="2641602" cy="148590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8" name="Slide Zoom 37">
                <a:extLst>
                  <a:ext uri="{FF2B5EF4-FFF2-40B4-BE49-F238E27FC236}">
                    <a16:creationId xmlns:a16="http://schemas.microsoft.com/office/drawing/2014/main" id="{8804C742-8150-DD7B-0CC0-DBB5D9D0605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52763154"/>
                  </p:ext>
                </p:extLst>
              </p:nvPr>
            </p:nvGraphicFramePr>
            <p:xfrm>
              <a:off x="6247527" y="4095627"/>
              <a:ext cx="2636634" cy="1483107"/>
            </p:xfrm>
            <a:graphic>
              <a:graphicData uri="http://schemas.microsoft.com/office/powerpoint/2016/slidezoom">
                <pslz:sldZm>
                  <pslz:sldZmObj sldId="371" cId="2892374106">
                    <pslz:zmPr id="{AC1991AE-CA0C-4583-8229-458F3A5ABB03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36634" cy="148310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8" name="Slide Zoom 37">
                <a:extLst>
                  <a:ext uri="{FF2B5EF4-FFF2-40B4-BE49-F238E27FC236}">
                    <a16:creationId xmlns:a16="http://schemas.microsoft.com/office/drawing/2014/main" id="{8804C742-8150-DD7B-0CC0-DBB5D9D0605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47527" y="4095627"/>
                <a:ext cx="2636634" cy="148310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0" name="Slide Zoom 39">
                <a:extLst>
                  <a:ext uri="{FF2B5EF4-FFF2-40B4-BE49-F238E27FC236}">
                    <a16:creationId xmlns:a16="http://schemas.microsoft.com/office/drawing/2014/main" id="{F718BED4-7511-A2D3-12C0-AD36B08A8E2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8737795"/>
                  </p:ext>
                </p:extLst>
              </p:nvPr>
            </p:nvGraphicFramePr>
            <p:xfrm>
              <a:off x="9190248" y="4082869"/>
              <a:ext cx="2636634" cy="1483107"/>
            </p:xfrm>
            <a:graphic>
              <a:graphicData uri="http://schemas.microsoft.com/office/powerpoint/2016/slidezoom">
                <pslz:sldZm>
                  <pslz:sldZmObj sldId="372" cId="1143229045">
                    <pslz:zmPr id="{32C2220E-2F45-485D-9648-8238418C449E}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36634" cy="148310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0" name="Slide Zoom 39">
                <a:extLst>
                  <a:ext uri="{FF2B5EF4-FFF2-40B4-BE49-F238E27FC236}">
                    <a16:creationId xmlns:a16="http://schemas.microsoft.com/office/drawing/2014/main" id="{F718BED4-7511-A2D3-12C0-AD36B08A8E2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190248" y="4082869"/>
                <a:ext cx="2636634" cy="148310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9" name="Slide Zoom 18">
                <a:extLst>
                  <a:ext uri="{FF2B5EF4-FFF2-40B4-BE49-F238E27FC236}">
                    <a16:creationId xmlns:a16="http://schemas.microsoft.com/office/drawing/2014/main" id="{E8086D9B-D0B7-A6D2-8A54-8A12FBFE5F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67471908"/>
                  </p:ext>
                </p:extLst>
              </p:nvPr>
            </p:nvGraphicFramePr>
            <p:xfrm>
              <a:off x="348370" y="1943099"/>
              <a:ext cx="2641602" cy="1485901"/>
            </p:xfrm>
            <a:graphic>
              <a:graphicData uri="http://schemas.microsoft.com/office/powerpoint/2016/slidezoom">
                <pslz:sldZm>
                  <pslz:sldZmObj sldId="365" cId="1168372437">
                    <pslz:zmPr id="{22654D1F-B9CB-4AEB-A65C-65AF759DF523}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41602" cy="148590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9" name="Slide Zoom 18">
                <a:extLst>
                  <a:ext uri="{FF2B5EF4-FFF2-40B4-BE49-F238E27FC236}">
                    <a16:creationId xmlns:a16="http://schemas.microsoft.com/office/drawing/2014/main" id="{E8086D9B-D0B7-A6D2-8A54-8A12FBFE5F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8370" y="1943099"/>
                <a:ext cx="2641602" cy="148590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3" name="Slide Zoom 22">
                <a:extLst>
                  <a:ext uri="{FF2B5EF4-FFF2-40B4-BE49-F238E27FC236}">
                    <a16:creationId xmlns:a16="http://schemas.microsoft.com/office/drawing/2014/main" id="{A100F329-0E59-F390-48A1-AFF01EECDC6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27909718"/>
                  </p:ext>
                </p:extLst>
              </p:nvPr>
            </p:nvGraphicFramePr>
            <p:xfrm>
              <a:off x="3298067" y="1937526"/>
              <a:ext cx="2641602" cy="1485901"/>
            </p:xfrm>
            <a:graphic>
              <a:graphicData uri="http://schemas.microsoft.com/office/powerpoint/2016/slidezoom">
                <pslz:sldZm>
                  <pslz:sldZmObj sldId="366" cId="4123199340">
                    <pslz:zmPr id="{CCCC11E4-4E17-4C2A-ADF0-32B4F66E84C1}" transitionDur="1000">
                      <p166:blipFill xmlns:p166="http://schemas.microsoft.com/office/powerpoint/2016/6/main">
                        <a:blip r:embed="rId1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41602" cy="148590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3" name="Slide Zoom 22">
                <a:extLst>
                  <a:ext uri="{FF2B5EF4-FFF2-40B4-BE49-F238E27FC236}">
                    <a16:creationId xmlns:a16="http://schemas.microsoft.com/office/drawing/2014/main" id="{A100F329-0E59-F390-48A1-AFF01EECDC6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98067" y="1937526"/>
                <a:ext cx="2641602" cy="148590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7" name="Slide Zoom 26">
                <a:extLst>
                  <a:ext uri="{FF2B5EF4-FFF2-40B4-BE49-F238E27FC236}">
                    <a16:creationId xmlns:a16="http://schemas.microsoft.com/office/drawing/2014/main" id="{1E6D1DE0-4BDA-1802-3F40-0C52A036D25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67686235"/>
                  </p:ext>
                </p:extLst>
              </p:nvPr>
            </p:nvGraphicFramePr>
            <p:xfrm>
              <a:off x="6247764" y="1937526"/>
              <a:ext cx="2636634" cy="1483107"/>
            </p:xfrm>
            <a:graphic>
              <a:graphicData uri="http://schemas.microsoft.com/office/powerpoint/2016/slidezoom">
                <pslz:sldZm>
                  <pslz:sldZmObj sldId="367" cId="3453156992">
                    <pslz:zmPr id="{543CB937-2EA9-45C7-8691-BC8CF1B949E7}" transitionDur="1000">
                      <p166:blipFill xmlns:p166="http://schemas.microsoft.com/office/powerpoint/2016/6/main">
                        <a:blip r:embed="rId1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36634" cy="148310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7" name="Slide Zoom 26">
                <a:extLst>
                  <a:ext uri="{FF2B5EF4-FFF2-40B4-BE49-F238E27FC236}">
                    <a16:creationId xmlns:a16="http://schemas.microsoft.com/office/drawing/2014/main" id="{1E6D1DE0-4BDA-1802-3F40-0C52A036D25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47764" y="1937526"/>
                <a:ext cx="2636634" cy="148310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1" name="Slide Zoom 30">
                <a:extLst>
                  <a:ext uri="{FF2B5EF4-FFF2-40B4-BE49-F238E27FC236}">
                    <a16:creationId xmlns:a16="http://schemas.microsoft.com/office/drawing/2014/main" id="{E6EC1BAF-9E40-A5F3-8AFD-5949B623142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21384015"/>
                  </p:ext>
                </p:extLst>
              </p:nvPr>
            </p:nvGraphicFramePr>
            <p:xfrm>
              <a:off x="9190248" y="1937526"/>
              <a:ext cx="2641602" cy="1485901"/>
            </p:xfrm>
            <a:graphic>
              <a:graphicData uri="http://schemas.microsoft.com/office/powerpoint/2016/slidezoom">
                <pslz:sldZm>
                  <pslz:sldZmObj sldId="368" cId="203762269">
                    <pslz:zmPr id="{43F70140-FE2A-4B3A-8E77-486D0437E952}" transitionDur="1000">
                      <p166:blipFill xmlns:p166="http://schemas.microsoft.com/office/powerpoint/2016/6/main">
                        <a:blip r:embed="rId1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41602" cy="148590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1" name="Slide Zoom 30">
                <a:extLst>
                  <a:ext uri="{FF2B5EF4-FFF2-40B4-BE49-F238E27FC236}">
                    <a16:creationId xmlns:a16="http://schemas.microsoft.com/office/drawing/2014/main" id="{E6EC1BAF-9E40-A5F3-8AFD-5949B623142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190248" y="1937526"/>
                <a:ext cx="2641602" cy="148590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79DC150-B35E-6CCE-5C35-157BE1F063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47" y="823559"/>
            <a:ext cx="10569357" cy="1039280"/>
          </a:xfrm>
        </p:spPr>
        <p:txBody>
          <a:bodyPr>
            <a:noAutofit/>
          </a:bodyPr>
          <a:lstStyle/>
          <a:p>
            <a:r>
              <a:rPr lang="en-US" sz="4000" cap="none" dirty="0">
                <a:solidFill>
                  <a:srgbClr val="5292AE"/>
                </a:solidFill>
                <a:latin typeface="Corbel" panose="020B0503020204020204" pitchFamily="34" charset="0"/>
                <a:cs typeface="Cordia New"/>
              </a:rPr>
              <a:t>Tickets gauges</a:t>
            </a:r>
            <a:endParaRPr lang="en-US" sz="3000" cap="none" dirty="0">
              <a:solidFill>
                <a:srgbClr val="5292AE"/>
              </a:solidFill>
              <a:latin typeface="Corbel" panose="020B0503020204020204" pitchFamily="34" charset="0"/>
              <a:cs typeface="Cordia New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1E0FB7-0814-8621-6F95-C036EB8D0D25}"/>
              </a:ext>
            </a:extLst>
          </p:cNvPr>
          <p:cNvSpPr txBox="1"/>
          <p:nvPr/>
        </p:nvSpPr>
        <p:spPr>
          <a:xfrm>
            <a:off x="9626600" y="5658340"/>
            <a:ext cx="175370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 Light" panose="020B0303020204020204" pitchFamily="34" charset="0"/>
                <a:cs typeface="Cordia New"/>
                <a:hlinkClick r:id="rId19" action="ppaction://hlinksldjump"/>
              </a:rPr>
              <a:t>Return to Menu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Corbel Light" panose="020B0303020204020204" pitchFamily="34" charset="0"/>
              <a:cs typeface="Cordia New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B67172D-5854-DC35-4F86-CA77E78EBC8B}"/>
              </a:ext>
            </a:extLst>
          </p:cNvPr>
          <p:cNvSpPr txBox="1"/>
          <p:nvPr/>
        </p:nvSpPr>
        <p:spPr>
          <a:xfrm>
            <a:off x="6422823" y="999741"/>
            <a:ext cx="424517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Click on images below to zoom in / out</a:t>
            </a:r>
            <a:endParaRPr lang="en-US" sz="2400" b="1" dirty="0">
              <a:solidFill>
                <a:srgbClr val="5292AE"/>
              </a:solidFill>
              <a:latin typeface="Corbel Light" panose="020B0303020204020204" pitchFamily="34" charset="0"/>
              <a:cs typeface="Cordia New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726555-EFE8-E12A-D9CE-4482766BD05D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l="722" t="-614" r="64528" b="88864"/>
          <a:stretch/>
        </p:blipFill>
        <p:spPr>
          <a:xfrm>
            <a:off x="656465" y="1684264"/>
            <a:ext cx="2060416" cy="3005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DABD95-D871-3888-919D-9D4AAC7D2DE2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l="1237" t="11931" r="59082" b="76319"/>
          <a:stretch/>
        </p:blipFill>
        <p:spPr>
          <a:xfrm>
            <a:off x="3440704" y="1684264"/>
            <a:ext cx="2352758" cy="3005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3933BD-E60E-83E5-DAB0-627795FC1738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l="1398" t="24032" r="76065" b="64218"/>
          <a:stretch/>
        </p:blipFill>
        <p:spPr>
          <a:xfrm>
            <a:off x="6898525" y="1684264"/>
            <a:ext cx="1336274" cy="3005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1F05E4-B414-9CC2-AC71-1F1E4DE39F9B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l="1342" t="36400" r="65517" b="51850"/>
          <a:stretch/>
        </p:blipFill>
        <p:spPr>
          <a:xfrm>
            <a:off x="9520945" y="1684264"/>
            <a:ext cx="1965013" cy="3005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208113-6977-85BB-A91C-FD1E518B5A88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l="1284" t="50000" r="63966" b="38250"/>
          <a:stretch/>
        </p:blipFill>
        <p:spPr>
          <a:xfrm>
            <a:off x="638963" y="3833316"/>
            <a:ext cx="2060416" cy="3005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1F2C06-684D-D775-4A9E-543EB9A9A625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l="333" t="61479" r="63164" b="26771"/>
          <a:stretch/>
        </p:blipFill>
        <p:spPr>
          <a:xfrm>
            <a:off x="3536612" y="3833316"/>
            <a:ext cx="2164275" cy="3005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356804-CCED-E733-E415-BD5D4897362B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l="1265" t="75100" r="59258" b="13150"/>
          <a:stretch/>
        </p:blipFill>
        <p:spPr>
          <a:xfrm>
            <a:off x="6391107" y="3833316"/>
            <a:ext cx="2340725" cy="3005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E7DEC71-6F44-C35B-FEF4-97185529D997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l="1021" t="87161" r="58857" b="1089"/>
          <a:stretch/>
        </p:blipFill>
        <p:spPr>
          <a:xfrm>
            <a:off x="9313973" y="3833316"/>
            <a:ext cx="2378955" cy="3005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hlinkClick r:id="rId21" action="ppaction://hlinksldjump"/>
            <a:extLst>
              <a:ext uri="{FF2B5EF4-FFF2-40B4-BE49-F238E27FC236}">
                <a16:creationId xmlns:a16="http://schemas.microsoft.com/office/drawing/2014/main" id="{5AC7B656-26EE-D0C7-7A7B-35C6C53B8487}"/>
              </a:ext>
            </a:extLst>
          </p:cNvPr>
          <p:cNvSpPr txBox="1"/>
          <p:nvPr/>
        </p:nvSpPr>
        <p:spPr>
          <a:xfrm>
            <a:off x="511754" y="3266073"/>
            <a:ext cx="2326696" cy="43088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i="1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Use to gain insights into Tickets Open, Complete etc.</a:t>
            </a:r>
          </a:p>
        </p:txBody>
      </p:sp>
      <p:sp>
        <p:nvSpPr>
          <p:cNvPr id="10" name="TextBox 9">
            <a:hlinkClick r:id="rId22" action="ppaction://hlinksldjump"/>
            <a:extLst>
              <a:ext uri="{FF2B5EF4-FFF2-40B4-BE49-F238E27FC236}">
                <a16:creationId xmlns:a16="http://schemas.microsoft.com/office/drawing/2014/main" id="{68C1C699-416D-7513-45C4-B13AD25AF8A7}"/>
              </a:ext>
            </a:extLst>
          </p:cNvPr>
          <p:cNvSpPr txBox="1"/>
          <p:nvPr/>
        </p:nvSpPr>
        <p:spPr>
          <a:xfrm>
            <a:off x="3466766" y="3091168"/>
            <a:ext cx="2326696" cy="43088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i="1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Use to see trends in Tickets over set periods</a:t>
            </a:r>
          </a:p>
        </p:txBody>
      </p:sp>
      <p:sp>
        <p:nvSpPr>
          <p:cNvPr id="14" name="TextBox 13">
            <a:hlinkClick r:id="rId23" action="ppaction://hlinksldjump"/>
            <a:extLst>
              <a:ext uri="{FF2B5EF4-FFF2-40B4-BE49-F238E27FC236}">
                <a16:creationId xmlns:a16="http://schemas.microsoft.com/office/drawing/2014/main" id="{DCF05B3F-2446-9E97-4B35-4DCB5970DF76}"/>
              </a:ext>
            </a:extLst>
          </p:cNvPr>
          <p:cNvSpPr txBox="1"/>
          <p:nvPr/>
        </p:nvSpPr>
        <p:spPr>
          <a:xfrm>
            <a:off x="6391107" y="3117502"/>
            <a:ext cx="2326696" cy="43088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i="1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Use to see frequencies of Tickets within a set period</a:t>
            </a:r>
          </a:p>
        </p:txBody>
      </p:sp>
      <p:sp>
        <p:nvSpPr>
          <p:cNvPr id="16" name="TextBox 15">
            <a:hlinkClick r:id="rId24" action="ppaction://hlinksldjump"/>
            <a:extLst>
              <a:ext uri="{FF2B5EF4-FFF2-40B4-BE49-F238E27FC236}">
                <a16:creationId xmlns:a16="http://schemas.microsoft.com/office/drawing/2014/main" id="{645933C5-0ABF-BD37-FAB0-805E83AFEBB2}"/>
              </a:ext>
            </a:extLst>
          </p:cNvPr>
          <p:cNvSpPr txBox="1"/>
          <p:nvPr/>
        </p:nvSpPr>
        <p:spPr>
          <a:xfrm>
            <a:off x="9340102" y="3091167"/>
            <a:ext cx="2326696" cy="43088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i="1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Use to see trends in Tickets </a:t>
            </a:r>
            <a:r>
              <a:rPr lang="en-US" sz="1100" b="1" i="1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due</a:t>
            </a:r>
            <a:r>
              <a:rPr lang="en-US" sz="1100" i="1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 over a set period</a:t>
            </a:r>
          </a:p>
        </p:txBody>
      </p:sp>
      <p:sp>
        <p:nvSpPr>
          <p:cNvPr id="17" name="TextBox 16">
            <a:hlinkClick r:id="rId25" action="ppaction://hlinksldjump"/>
            <a:extLst>
              <a:ext uri="{FF2B5EF4-FFF2-40B4-BE49-F238E27FC236}">
                <a16:creationId xmlns:a16="http://schemas.microsoft.com/office/drawing/2014/main" id="{8D4DCBF7-029F-4173-AA69-235B573C6D10}"/>
              </a:ext>
            </a:extLst>
          </p:cNvPr>
          <p:cNvSpPr txBox="1"/>
          <p:nvPr/>
        </p:nvSpPr>
        <p:spPr>
          <a:xfrm>
            <a:off x="3466766" y="5227453"/>
            <a:ext cx="2326696" cy="43088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i="1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Use to see trends in Tickets </a:t>
            </a:r>
            <a:r>
              <a:rPr lang="en-US" sz="1100" b="1" i="1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open</a:t>
            </a:r>
            <a:r>
              <a:rPr lang="en-US" sz="1100" i="1" dirty="0">
                <a:solidFill>
                  <a:srgbClr val="5292AE"/>
                </a:solidFill>
                <a:latin typeface="Corbel Light" panose="020B0303020204020204" pitchFamily="34" charset="0"/>
                <a:cs typeface="Cordia New"/>
              </a:rPr>
              <a:t> over a set period</a:t>
            </a:r>
          </a:p>
        </p:txBody>
      </p:sp>
    </p:spTree>
    <p:extLst>
      <p:ext uri="{BB962C8B-B14F-4D97-AF65-F5344CB8AC3E}">
        <p14:creationId xmlns:p14="http://schemas.microsoft.com/office/powerpoint/2010/main" val="312718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ChronicleVTI">
  <a:themeElements>
    <a:clrScheme name="ChronicleVTI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Chronicle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34FD3B1-53CD-4A5C-943C-C44DFF248C3E}" vid="{19A790DA-2E4D-4134-98A6-7DECB1A1B8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74EB266821A948AD1CB3E2A454F05C" ma:contentTypeVersion="1" ma:contentTypeDescription="Create a new document." ma:contentTypeScope="" ma:versionID="6a3476effe98280f682fa4f926ff34d0">
  <xsd:schema xmlns:xsd="http://www.w3.org/2001/XMLSchema" xmlns:xs="http://www.w3.org/2001/XMLSchema" xmlns:p="http://schemas.microsoft.com/office/2006/metadata/properties" xmlns:ns3="ae9d47f5-dfac-4279-b519-dca44079f5ee" targetNamespace="http://schemas.microsoft.com/office/2006/metadata/properties" ma:root="true" ma:fieldsID="f8b2241d10581a4bc96dca3842b1700f" ns3:_="">
    <xsd:import namespace="ae9d47f5-dfac-4279-b519-dca44079f5ee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d47f5-dfac-4279-b519-dca44079f5ee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2797DD-7F7B-446E-AAFE-68AC279643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9d47f5-dfac-4279-b519-dca44079f5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D3E133-A57A-401B-A88B-DBACEDDE9F55}">
  <ds:schemaRefs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ae9d47f5-dfac-4279-b519-dca44079f5ee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EA3341D9-6FFA-4CA2-8829-67ADC2518F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4254</TotalTime>
  <Words>1114</Words>
  <Application>Microsoft Office PowerPoint</Application>
  <PresentationFormat>Widescreen</PresentationFormat>
  <Paragraphs>236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Aptos</vt:lpstr>
      <vt:lpstr>Aptos Display</vt:lpstr>
      <vt:lpstr>Arial</vt:lpstr>
      <vt:lpstr>Corbel</vt:lpstr>
      <vt:lpstr>Corbel Light</vt:lpstr>
      <vt:lpstr>ChronicleVTI</vt:lpstr>
      <vt:lpstr>Training: INVIDA – Dashboard</vt:lpstr>
      <vt:lpstr>Add / edit gauges</vt:lpstr>
      <vt:lpstr>Gauge type menus</vt:lpstr>
      <vt:lpstr>Compliance gauges</vt:lpstr>
      <vt:lpstr>Library gauges</vt:lpstr>
      <vt:lpstr>Permits gauges</vt:lpstr>
      <vt:lpstr>Portfolio gauges</vt:lpstr>
      <vt:lpstr>Jobs gauges</vt:lpstr>
      <vt:lpstr>Tickets gauges</vt:lpstr>
      <vt:lpstr>PowerPoint Presentation</vt:lpstr>
      <vt:lpstr>Compliance - % Compliance</vt:lpstr>
      <vt:lpstr>Compliance - % Compliance history</vt:lpstr>
      <vt:lpstr>Compliance - Compliance overdue inspections …</vt:lpstr>
      <vt:lpstr>Compliance – Open findings</vt:lpstr>
      <vt:lpstr>Compliance – Open findings by severity</vt:lpstr>
      <vt:lpstr>Library – Doc totals by source </vt:lpstr>
      <vt:lpstr>Library – Top 10 doc downloads</vt:lpstr>
      <vt:lpstr>Permits – Awaiting approval</vt:lpstr>
      <vt:lpstr>Permits – Awaiting approval (24hrs)</vt:lpstr>
      <vt:lpstr>Permits – Declined requests</vt:lpstr>
      <vt:lpstr>Permits – Permit returns overdue</vt:lpstr>
      <vt:lpstr>Permits – Permit to work management</vt:lpstr>
      <vt:lpstr>Permits – Permits granted for today</vt:lpstr>
      <vt:lpstr>Permits – Permits issued</vt:lpstr>
      <vt:lpstr>Permits – Returns not uploaded</vt:lpstr>
      <vt:lpstr>Portfolio – Asset/system Records</vt:lpstr>
      <vt:lpstr>Portfolio – Asset/system Records by Date</vt:lpstr>
      <vt:lpstr>Jobs – Job Assignments Scheduled</vt:lpstr>
      <vt:lpstr>Jobs – Job Costs</vt:lpstr>
      <vt:lpstr>Jobs – Job Costs by Date</vt:lpstr>
      <vt:lpstr>Jobs – Job Complete by Date</vt:lpstr>
      <vt:lpstr>Jobs – Job Due</vt:lpstr>
      <vt:lpstr>Jobs – Job Due by Date</vt:lpstr>
      <vt:lpstr>Jobs – Jobs Due by Level 1 Region</vt:lpstr>
      <vt:lpstr>Jobs – Jobs Open by Date</vt:lpstr>
      <vt:lpstr>Jobs – Jobs Overdue by Date</vt:lpstr>
      <vt:lpstr>Jobs – PPM Job Management</vt:lpstr>
      <vt:lpstr>Jobs – Reactive Job Management</vt:lpstr>
      <vt:lpstr>Tickets – Ticket Management</vt:lpstr>
      <vt:lpstr>Tickets – Tickets Complete by Date</vt:lpstr>
      <vt:lpstr>Tickets – Tickets Due</vt:lpstr>
      <vt:lpstr>Tickets – Tickets Due by Date</vt:lpstr>
      <vt:lpstr>Tickets – Tickets Due by Team</vt:lpstr>
      <vt:lpstr>Tickets – Tickets Open by Date</vt:lpstr>
      <vt:lpstr>Tickets – Tickets Overdue by Date</vt:lpstr>
      <vt:lpstr>Tickets – Tickets Required by 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Training: INVIDA Task Management</dc:title>
  <dc:creator>Mike Fish</dc:creator>
  <cp:lastModifiedBy>Mike Fish</cp:lastModifiedBy>
  <cp:revision>918</cp:revision>
  <dcterms:created xsi:type="dcterms:W3CDTF">2024-09-05T11:58:40Z</dcterms:created>
  <dcterms:modified xsi:type="dcterms:W3CDTF">2024-12-12T09:15:44Z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0x0101000074EB266821A948AD1CB3E2A454F05C</vt:lpwstr>
  </property>
</Properties>
</file>