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4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6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5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DDAD-8A7E-4697-A7B9-41C510463EC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C4B4-6160-4A0B-BEA4-AD60F96E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4" y="947651"/>
            <a:ext cx="8471448" cy="529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296" y="1931144"/>
            <a:ext cx="1171464" cy="220305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9163397" y="3552305"/>
            <a:ext cx="1524000" cy="969819"/>
          </a:xfrm>
          <a:custGeom>
            <a:avLst/>
            <a:gdLst>
              <a:gd name="connsiteX0" fmla="*/ 0 w 1185949"/>
              <a:gd name="connsiteY0" fmla="*/ 0 h 631768"/>
              <a:gd name="connsiteX1" fmla="*/ 914400 w 1185949"/>
              <a:gd name="connsiteY1" fmla="*/ 631768 h 631768"/>
              <a:gd name="connsiteX2" fmla="*/ 1185949 w 1185949"/>
              <a:gd name="connsiteY2" fmla="*/ 631768 h 631768"/>
              <a:gd name="connsiteX3" fmla="*/ 299258 w 1185949"/>
              <a:gd name="connsiteY3" fmla="*/ 210589 h 63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" h="631768">
                <a:moveTo>
                  <a:pt x="0" y="0"/>
                </a:moveTo>
                <a:lnTo>
                  <a:pt x="914400" y="631768"/>
                </a:lnTo>
                <a:lnTo>
                  <a:pt x="1185949" y="631768"/>
                </a:lnTo>
                <a:lnTo>
                  <a:pt x="299258" y="210589"/>
                </a:lnTo>
              </a:path>
            </a:pathLst>
          </a:cu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611986" y="4522123"/>
            <a:ext cx="2626822" cy="1867593"/>
          </a:xfrm>
          <a:prstGeom prst="roundRect">
            <a:avLst>
              <a:gd name="adj" fmla="val 9384"/>
            </a:avLst>
          </a:pr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763" y="4642126"/>
            <a:ext cx="2381267" cy="13430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34762" y="6034081"/>
            <a:ext cx="2381267" cy="250341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Civil Engineering Building</a:t>
            </a:r>
            <a:endParaRPr lang="en-GB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10252" y="798022"/>
            <a:ext cx="2626822" cy="1852884"/>
          </a:xfrm>
          <a:prstGeom prst="roundRect">
            <a:avLst>
              <a:gd name="adj" fmla="val 9384"/>
            </a:avLst>
          </a:pr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929448" y="4690294"/>
            <a:ext cx="2626822" cy="1867593"/>
          </a:xfrm>
          <a:prstGeom prst="roundRect">
            <a:avLst>
              <a:gd name="adj" fmla="val 9384"/>
            </a:avLst>
          </a:pr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052224" y="6202252"/>
            <a:ext cx="2381267" cy="250341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West Hub</a:t>
            </a:r>
            <a:endParaRPr lang="en-GB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224" y="4782961"/>
            <a:ext cx="2381267" cy="1373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028" y="947651"/>
            <a:ext cx="2381267" cy="126987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33028" y="2295271"/>
            <a:ext cx="2381267" cy="250341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ndara" panose="020E0502030303020204" pitchFamily="34" charset="0"/>
              </a:rPr>
              <a:t>Ray Dolby Centre</a:t>
            </a:r>
            <a:endParaRPr lang="en-GB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96989" y="4056611"/>
            <a:ext cx="1197033" cy="633683"/>
          </a:xfrm>
          <a:custGeom>
            <a:avLst/>
            <a:gdLst>
              <a:gd name="connsiteX0" fmla="*/ 0 w 1197033"/>
              <a:gd name="connsiteY0" fmla="*/ 626225 h 626225"/>
              <a:gd name="connsiteX1" fmla="*/ 1197033 w 1197033"/>
              <a:gd name="connsiteY1" fmla="*/ 0 h 626225"/>
              <a:gd name="connsiteX2" fmla="*/ 365760 w 1197033"/>
              <a:gd name="connsiteY2" fmla="*/ 615142 h 626225"/>
              <a:gd name="connsiteX3" fmla="*/ 0 w 1197033"/>
              <a:gd name="connsiteY3" fmla="*/ 626225 h 62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033" h="626225">
                <a:moveTo>
                  <a:pt x="0" y="626225"/>
                </a:moveTo>
                <a:lnTo>
                  <a:pt x="1197033" y="0"/>
                </a:lnTo>
                <a:lnTo>
                  <a:pt x="365760" y="615142"/>
                </a:lnTo>
                <a:lnTo>
                  <a:pt x="0" y="626225"/>
                </a:lnTo>
                <a:close/>
              </a:path>
            </a:pathLst>
          </a:cu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5320145" y="2632364"/>
            <a:ext cx="1756757" cy="698269"/>
          </a:xfrm>
          <a:custGeom>
            <a:avLst/>
            <a:gdLst>
              <a:gd name="connsiteX0" fmla="*/ 0 w 1756757"/>
              <a:gd name="connsiteY0" fmla="*/ 11083 h 698269"/>
              <a:gd name="connsiteX1" fmla="*/ 1756757 w 1756757"/>
              <a:gd name="connsiteY1" fmla="*/ 698269 h 698269"/>
              <a:gd name="connsiteX2" fmla="*/ 471055 w 1756757"/>
              <a:gd name="connsiteY2" fmla="*/ 0 h 698269"/>
              <a:gd name="connsiteX3" fmla="*/ 0 w 1756757"/>
              <a:gd name="connsiteY3" fmla="*/ 11083 h 6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757" h="698269">
                <a:moveTo>
                  <a:pt x="0" y="11083"/>
                </a:moveTo>
                <a:lnTo>
                  <a:pt x="1756757" y="698269"/>
                </a:lnTo>
                <a:lnTo>
                  <a:pt x="471055" y="0"/>
                </a:lnTo>
                <a:lnTo>
                  <a:pt x="0" y="11083"/>
                </a:lnTo>
                <a:close/>
              </a:path>
            </a:pathLst>
          </a:cu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611986" y="397094"/>
            <a:ext cx="2626822" cy="1852884"/>
          </a:xfrm>
          <a:prstGeom prst="roundRect">
            <a:avLst>
              <a:gd name="adj" fmla="val 9384"/>
            </a:avLst>
          </a:prstGeom>
          <a:solidFill>
            <a:schemeClr val="accent2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8734762" y="1894343"/>
            <a:ext cx="2381267" cy="250341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  <a:latin typeface="Candara" panose="020E0502030303020204" pitchFamily="34" charset="0"/>
              </a:rPr>
              <a:t>Whittle Laboratory Extension</a:t>
            </a:r>
            <a:endParaRPr lang="en-GB" sz="13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4761" y="501776"/>
            <a:ext cx="2381267" cy="1343647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8645236" y="2233353"/>
            <a:ext cx="1773382" cy="482138"/>
          </a:xfrm>
          <a:custGeom>
            <a:avLst/>
            <a:gdLst>
              <a:gd name="connsiteX0" fmla="*/ 1773382 w 1773382"/>
              <a:gd name="connsiteY0" fmla="*/ 16625 h 482138"/>
              <a:gd name="connsiteX1" fmla="*/ 0 w 1773382"/>
              <a:gd name="connsiteY1" fmla="*/ 482138 h 482138"/>
              <a:gd name="connsiteX2" fmla="*/ 1280160 w 1773382"/>
              <a:gd name="connsiteY2" fmla="*/ 0 h 482138"/>
              <a:gd name="connsiteX3" fmla="*/ 1773382 w 1773382"/>
              <a:gd name="connsiteY3" fmla="*/ 16625 h 4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482138">
                <a:moveTo>
                  <a:pt x="1773382" y="16625"/>
                </a:moveTo>
                <a:lnTo>
                  <a:pt x="0" y="482138"/>
                </a:lnTo>
                <a:lnTo>
                  <a:pt x="1280160" y="0"/>
                </a:lnTo>
                <a:lnTo>
                  <a:pt x="1773382" y="16625"/>
                </a:lnTo>
                <a:close/>
              </a:path>
            </a:pathLst>
          </a:custGeom>
          <a:solidFill>
            <a:schemeClr val="accent2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0352116" y="2949644"/>
            <a:ext cx="1064029" cy="400929"/>
          </a:xfrm>
          <a:prstGeom prst="roundRect">
            <a:avLst/>
          </a:prstGeom>
          <a:solidFill>
            <a:srgbClr val="FFC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Completed</a:t>
            </a:r>
            <a:endParaRPr lang="en-GB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347583" y="3395012"/>
            <a:ext cx="1064029" cy="422030"/>
          </a:xfrm>
          <a:prstGeom prst="roundRect">
            <a:avLst/>
          </a:prstGeom>
          <a:solidFill>
            <a:schemeClr val="accent2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Under construction</a:t>
            </a:r>
            <a:endParaRPr lang="en-GB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FE22773E1E84A9A37C8837E02DC3A" ma:contentTypeVersion="27" ma:contentTypeDescription="Create a new document." ma:contentTypeScope="" ma:versionID="599ed7de213b9ac855cfd5142ca85c81">
  <xsd:schema xmlns:xsd="http://www.w3.org/2001/XMLSchema" xmlns:xs="http://www.w3.org/2001/XMLSchema" xmlns:p="http://schemas.microsoft.com/office/2006/metadata/properties" xmlns:ns1="http://schemas.microsoft.com/sharepoint/v3" xmlns:ns2="5410d57b-6a5c-4cc8-896c-62cae7f6fd41" xmlns:ns3="ad979bd8-8f56-4b38-83b3-ec015d748b0d" targetNamespace="http://schemas.microsoft.com/office/2006/metadata/properties" ma:root="true" ma:fieldsID="5a83e8d89101b2bab2c2cd24b3754e61" ns1:_="" ns2:_="" ns3:_="">
    <xsd:import namespace="http://schemas.microsoft.com/sharepoint/v3"/>
    <xsd:import namespace="5410d57b-6a5c-4cc8-896c-62cae7f6fd41"/>
    <xsd:import namespace="ad979bd8-8f56-4b38-83b3-ec015d748b0d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0d57b-6a5c-4cc8-896c-62cae7f6fd41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79bd8-8f56-4b38-83b3-ec015d748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fd1d58db-4416-417b-b055-1052c494605d}" ma:internalName="TaxCatchAll" ma:readOnly="false" ma:showField="CatchAllData" ma:web="ad979bd8-8f56-4b38-83b3-ec015d748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410d57b-6a5c-4cc8-896c-62cae7f6fd41">
      <Terms xmlns="http://schemas.microsoft.com/office/infopath/2007/PartnerControls"/>
    </lcf76f155ced4ddcb4097134ff3c332f>
    <_ip_UnifiedCompliancePolicyProperties xmlns="http://schemas.microsoft.com/sharepoint/v3" xsi:nil="true"/>
    <_Flow_SignoffStatus xmlns="5410d57b-6a5c-4cc8-896c-62cae7f6fd41" xsi:nil="true"/>
    <TaxCatchAll xmlns="ad979bd8-8f56-4b38-83b3-ec015d748b0d" xsi:nil="true"/>
  </documentManagement>
</p:properties>
</file>

<file path=customXml/itemProps1.xml><?xml version="1.0" encoding="utf-8"?>
<ds:datastoreItem xmlns:ds="http://schemas.openxmlformats.org/officeDocument/2006/customXml" ds:itemID="{6A4D079C-A653-42CD-AD1B-0643F181275D}"/>
</file>

<file path=customXml/itemProps2.xml><?xml version="1.0" encoding="utf-8"?>
<ds:datastoreItem xmlns:ds="http://schemas.openxmlformats.org/officeDocument/2006/customXml" ds:itemID="{07848C26-E39E-4235-BB47-16C66844D0BD}"/>
</file>

<file path=customXml/itemProps3.xml><?xml version="1.0" encoding="utf-8"?>
<ds:datastoreItem xmlns:ds="http://schemas.openxmlformats.org/officeDocument/2006/customXml" ds:itemID="{937A8F8A-2102-4340-9B16-A2038BF2BBE0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Office Theme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Parsons</dc:creator>
  <cp:lastModifiedBy>Mark Parsons</cp:lastModifiedBy>
  <cp:revision>6</cp:revision>
  <dcterms:created xsi:type="dcterms:W3CDTF">2022-06-01T09:02:05Z</dcterms:created>
  <dcterms:modified xsi:type="dcterms:W3CDTF">2024-09-23T15:26:34Z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0x010100998FE22773E1E84A9A37C8837E02DC3A</vt:lpwstr>
  </property>
</Properties>
</file>